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0" r:id="rId3"/>
    <p:sldId id="268" r:id="rId4"/>
    <p:sldId id="257" r:id="rId5"/>
    <p:sldId id="261" r:id="rId6"/>
    <p:sldId id="266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59" autoAdjust="0"/>
    <p:restoredTop sz="94660"/>
  </p:normalViewPr>
  <p:slideViewPr>
    <p:cSldViewPr snapToGrid="0">
      <p:cViewPr varScale="1">
        <p:scale>
          <a:sx n="75" d="100"/>
          <a:sy n="75" d="100"/>
        </p:scale>
        <p:origin x="941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5385AF-3246-4CFD-9569-3E6F17B2A772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305F80-9714-41C8-B131-6920E3F264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5259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305F80-9714-41C8-B131-6920E3F26411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9779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305F80-9714-41C8-B131-6920E3F26411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262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B7A6704-E272-6219-1A71-E5D0D73C88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85C778D-3929-873B-5634-A470FAFF39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52755A3-8439-FAD3-88A9-F14A185E1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3D8F5-BD71-4113-A05A-F716D764FE57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FA262D7-E817-98C0-9BD6-C4B3461D2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E4E9056-0968-19CE-FAE5-E245DCF60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A277B-124C-4093-A7E8-501581DB60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63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723C4E-7EF0-3ECC-8164-7399E0E08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01D79BA-E4FA-BCFD-A869-D175997541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F779CE1-67C1-101E-E4F1-B46FE52D9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3D8F5-BD71-4113-A05A-F716D764FE57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B1A4306-F208-911E-F17B-2BF813A06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1615929-B82D-783D-6292-DAF83B2CC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A277B-124C-4093-A7E8-501581DB60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1083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4845CFE6-0B21-07F6-FDC9-3F4F0B4911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AB4A5B3-8205-5810-9232-9FC261D6C9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7EBEA7D-A774-DB90-6C90-90E366CEA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3D8F5-BD71-4113-A05A-F716D764FE57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71F3E20-774A-AE11-700B-2148EDD86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D44834-E5A0-9297-9933-222128C76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A277B-124C-4093-A7E8-501581DB60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2097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C67290-9082-8E11-9C23-93B3FFE3C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3F98454-E1E0-796A-6289-6FFAEF42F2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B049D6F-3F54-029A-A78E-6962154F0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3D8F5-BD71-4113-A05A-F716D764FE57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581018-CA67-FEEC-5468-508E61083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C3223F4-E509-5025-AE8D-545ED8007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A277B-124C-4093-A7E8-501581DB60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399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6C2777-5F04-7B3C-8D57-859503570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474B504-6724-96FC-687C-1F0D8ECAF6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F1886B6-14E9-F4D0-7E42-61FC9AADB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3D8F5-BD71-4113-A05A-F716D764FE57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47CD2E-837B-B053-F301-354EA6F09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AF300BD-48C9-64C8-D79B-1959CE38C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A277B-124C-4093-A7E8-501581DB60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447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08A527-11B6-464D-06AD-73020FECF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FFFFEC-510C-56DA-51E2-3A24B68807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1046BF3-1418-78BA-988C-2FD193669C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3FD20DF-BF2D-2FAE-79E5-BC563F8D1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3D8F5-BD71-4113-A05A-F716D764FE57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615CDC9-A658-DB4E-71A5-10C3B9808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3DDC7FA-3DAC-B8CB-42F1-4D9718F39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A277B-124C-4093-A7E8-501581DB60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1808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1684DF-0728-A893-F837-9CB1E1F57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2AD7884-2B42-B65D-9710-4A1B9325C8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639955C-51BF-E7EC-2B64-8C7748C57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074F3E2-1063-48E6-356F-9D79EC0179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B9FF817-DA11-9298-B7B7-8EAB5376EF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CA9DCC1-848E-6A33-B6A4-A0AC4793A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3D8F5-BD71-4113-A05A-F716D764FE57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FFAF523-A085-F284-908F-C601AA792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138B074-124E-523A-7F40-CAF1F69C7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A277B-124C-4093-A7E8-501581DB60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0015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4257F4-AB85-4EFE-DA1A-4FE7D5C30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8747E1B-DC0D-D860-E15B-9A325768E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3D8F5-BD71-4113-A05A-F716D764FE57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C072FE7-2FD9-BE81-EF0B-B510725F6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6BA9FD3-6523-A207-A342-A916948A0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A277B-124C-4093-A7E8-501581DB60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0537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93C9246-1CE2-3C2F-8428-CBF814485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3D8F5-BD71-4113-A05A-F716D764FE57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BE1EC73-34A3-0BE5-9328-D22E7F44D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146125C-2EE3-4D1D-3D24-2DCCA1752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A277B-124C-4093-A7E8-501581DB60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0651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35E076-4709-8625-D018-0D885F00B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08E7EA-C1C3-B5E0-3061-56065B757A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B262D28-7130-3C06-7464-D82786F05C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7933A60-6FCE-8F61-8B7B-517181729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3D8F5-BD71-4113-A05A-F716D764FE57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DFF4477-5C9E-BC33-EBC4-C1A213756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9C0E896-9536-E99C-A6C6-A7099FD33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A277B-124C-4093-A7E8-501581DB60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0101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DE2D004-38BB-7ED1-3BB4-BC2E26145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B3539E1-342E-5254-18A8-CF86AD62A4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E164D2D-EF2D-E0C2-4566-B6AA1F9590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198D261-D67D-EF07-795E-24506EE5A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3D8F5-BD71-4113-A05A-F716D764FE57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63DC8CD-9E6C-EB5D-37EA-8FA59A7E5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41F6954-1C23-D887-A64B-9783B0037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A277B-124C-4093-A7E8-501581DB60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327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414CD17-24A8-221D-BF3F-97FA29F1E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5DB1354-97F6-4E7D-97DC-F146E8E08C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2AE3408-1035-E20D-5344-D0CF633B6A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63D8F5-BD71-4113-A05A-F716D764FE57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8392C27-ADD7-BD2B-C85E-685C749002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B6E8166-8E3D-B060-443B-15583C4B9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CA277B-124C-4093-A7E8-501581DB60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0357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7D318BE-A28C-39EC-121E-9F3BEC896D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57237"/>
          </a:xfrm>
        </p:spPr>
        <p:txBody>
          <a:bodyPr>
            <a:normAutofit/>
          </a:bodyPr>
          <a:lstStyle/>
          <a:p>
            <a:r>
              <a:rPr lang="tr-TR" sz="4000" dirty="0"/>
              <a:t>BEN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E309D32-EB2F-A159-0564-CBD288FAEB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2880" y="2184400"/>
            <a:ext cx="9530080" cy="2174240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AHMET EVRİM KARAGÖZ / BEKAR  / YEDİTEPE MEZUNU.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03.08.1982 ÜSKÜDAR / İSTANBUL / TÜRKİYE DOĞUMLU.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HASAN - ÜLKÜ KARAGÖZ TEK OĞLU VE ÇOCUĞU.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HASAN KARAGÖZ: 07.01.1955 ŞİLE / KURFALLI / İSTANBUL  / TÜRKİYE DOĞUMLU.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ÜLKÜ KARAGÖZ: 19.11.1961 ÜSKÜDAR / İSTANBUL / TÜRKİYE DOĞUMLU.</a:t>
            </a:r>
          </a:p>
        </p:txBody>
      </p:sp>
    </p:spTree>
    <p:extLst>
      <p:ext uri="{BB962C8B-B14F-4D97-AF65-F5344CB8AC3E}">
        <p14:creationId xmlns:p14="http://schemas.microsoft.com/office/powerpoint/2010/main" val="2796046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4485F0-2E06-04ED-2154-45CB0105F2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55077"/>
          </a:xfrm>
        </p:spPr>
        <p:txBody>
          <a:bodyPr>
            <a:normAutofit/>
          </a:bodyPr>
          <a:lstStyle/>
          <a:p>
            <a:r>
              <a:rPr lang="tr-TR" sz="4000" dirty="0"/>
              <a:t>4 YAŞIM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7F48A5-6394-58BA-46FD-C5E9CCFE1C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09520"/>
            <a:ext cx="9144000" cy="274828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4 YAŞIMDAN BERİ TSK / MİT BENİ AJAN YAPMAK İSTİYORDU.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5 YAŞIMDA CİNLER MUSALLAT OLDU.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TSK / MİT MUSALLAT ETTİ.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dirty="0"/>
              <a:t>19 YAŞIMDA, AJAN YAPMA AMACI İLE, YEDİTEPE ÜNİVERSİTESİ’NDE BANA ZİHİN KONTROL PROGRAMI UYGULADILAR.</a:t>
            </a:r>
          </a:p>
        </p:txBody>
      </p:sp>
    </p:spTree>
    <p:extLst>
      <p:ext uri="{BB962C8B-B14F-4D97-AF65-F5344CB8AC3E}">
        <p14:creationId xmlns:p14="http://schemas.microsoft.com/office/powerpoint/2010/main" val="2477966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EA2B29-5FAE-1A91-9ACF-DEC01A88B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/>
              <a:t>YEDİTEPE ÜNİVERSİTESİ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E6E18C-FACE-A4BA-6278-127F08897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13720" cy="2766695"/>
          </a:xfrm>
        </p:spPr>
        <p:txBody>
          <a:bodyPr>
            <a:normAutofit/>
          </a:bodyPr>
          <a:lstStyle/>
          <a:p>
            <a:r>
              <a:rPr lang="tr-TR" sz="2000" dirty="0"/>
              <a:t>İNGİLİZ AJAN YUVASI’DIR.</a:t>
            </a:r>
          </a:p>
          <a:p>
            <a:r>
              <a:rPr lang="tr-TR" sz="2000" dirty="0"/>
              <a:t>İNGİLİZ AJANI YETİŞTİRMEKTEDİR.</a:t>
            </a:r>
          </a:p>
          <a:p>
            <a:r>
              <a:rPr lang="tr-TR" sz="2000" dirty="0"/>
              <a:t>BU OKULDA BANA ZİHİN KONTROL PROGRAMI UYGULADILAR.</a:t>
            </a:r>
          </a:p>
        </p:txBody>
      </p:sp>
    </p:spTree>
    <p:extLst>
      <p:ext uri="{BB962C8B-B14F-4D97-AF65-F5344CB8AC3E}">
        <p14:creationId xmlns:p14="http://schemas.microsoft.com/office/powerpoint/2010/main" val="781371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C54780-8D06-C236-5A16-4F97306D6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121920"/>
            <a:ext cx="10530840" cy="49847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dirty="0"/>
              <a:t>2001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CB414A-6B25-51DF-ECB6-4ECA2F0F7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" y="620394"/>
            <a:ext cx="11346180" cy="5902325"/>
          </a:xfrm>
        </p:spPr>
        <p:txBody>
          <a:bodyPr>
            <a:noAutofit/>
          </a:bodyPr>
          <a:lstStyle/>
          <a:p>
            <a:r>
              <a:rPr lang="tr-TR" sz="2000" dirty="0"/>
              <a:t>2001’DEN BERİ İNSANLAR BİZİ BİLİRLER. </a:t>
            </a:r>
          </a:p>
          <a:p>
            <a:r>
              <a:rPr lang="tr-TR" sz="2000" dirty="0"/>
              <a:t>BANA 25 YIL İŞKENCE ETTİLER.</a:t>
            </a:r>
          </a:p>
          <a:p>
            <a:r>
              <a:rPr lang="tr-TR" sz="2000" dirty="0"/>
              <a:t>GÖRÜNTÜDE SEBEP BABAMIN ŞERHLERİ. ALDATMACA.</a:t>
            </a:r>
          </a:p>
          <a:p>
            <a:r>
              <a:rPr lang="tr-TR" sz="2000" dirty="0"/>
              <a:t>İNSANLARIN BİLDİĞİ KOLA KUTUSU. ALDATMACA.</a:t>
            </a:r>
          </a:p>
          <a:p>
            <a:r>
              <a:rPr lang="tr-TR" sz="2000" dirty="0"/>
              <a:t>SADECE MONTAJ.</a:t>
            </a:r>
          </a:p>
          <a:p>
            <a:r>
              <a:rPr lang="tr-TR" sz="2000" dirty="0"/>
              <a:t>ARKA PLANDA, GERÇEK SEBEP BENİ AJAN YAPMA GAYRETİ. </a:t>
            </a:r>
          </a:p>
          <a:p>
            <a:r>
              <a:rPr lang="tr-TR" sz="2000" dirty="0"/>
              <a:t>2001-2026.</a:t>
            </a:r>
          </a:p>
          <a:p>
            <a:r>
              <a:rPr lang="tr-TR" sz="2000" dirty="0"/>
              <a:t>İNSANLAR DA BİLİYOR. </a:t>
            </a:r>
          </a:p>
          <a:p>
            <a:r>
              <a:rPr lang="tr-TR" sz="2000" dirty="0"/>
              <a:t>ONLAR, HER KONUYA TAM VAKIF DEĞİLDİR.</a:t>
            </a:r>
          </a:p>
          <a:p>
            <a:r>
              <a:rPr lang="tr-TR" sz="2000" dirty="0"/>
              <a:t>ÖRTBAS ÇABASI VARDIR.</a:t>
            </a:r>
          </a:p>
        </p:txBody>
      </p:sp>
    </p:spTree>
    <p:extLst>
      <p:ext uri="{BB962C8B-B14F-4D97-AF65-F5344CB8AC3E}">
        <p14:creationId xmlns:p14="http://schemas.microsoft.com/office/powerpoint/2010/main" val="3498696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3D31D1-AC91-D8E1-17B9-976E9AEC1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354965"/>
            <a:ext cx="11186160" cy="711835"/>
          </a:xfrm>
        </p:spPr>
        <p:txBody>
          <a:bodyPr>
            <a:normAutofit/>
          </a:bodyPr>
          <a:lstStyle/>
          <a:p>
            <a:r>
              <a:rPr lang="tr-TR" sz="4000" dirty="0"/>
              <a:t>BAZI AÇIKLAMASI VE ANLAMASI ZOR ŞEYLER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205270-D44B-77A2-7F67-E5EFCA960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" y="1341755"/>
            <a:ext cx="10942320" cy="5161280"/>
          </a:xfrm>
        </p:spPr>
        <p:txBody>
          <a:bodyPr>
            <a:normAutofit/>
          </a:bodyPr>
          <a:lstStyle/>
          <a:p>
            <a:r>
              <a:rPr lang="tr-TR" sz="2000" dirty="0"/>
              <a:t>İÇ İÇE DÜNYALAR VARDIR. </a:t>
            </a:r>
          </a:p>
          <a:p>
            <a:r>
              <a:rPr lang="tr-TR" sz="2000" dirty="0"/>
              <a:t>ONLARDAN BİRİSİNDEYİM.</a:t>
            </a:r>
          </a:p>
          <a:p>
            <a:r>
              <a:rPr lang="tr-TR" sz="2000" dirty="0"/>
              <a:t>BURADAKİLER ÖZ AİLEM DEĞİLDİR’LER.</a:t>
            </a:r>
          </a:p>
          <a:p>
            <a:r>
              <a:rPr lang="tr-TR" sz="2000" dirty="0"/>
              <a:t>BU 19 YAŞIMDAN İTİBAREN BÖYLE.</a:t>
            </a:r>
          </a:p>
          <a:p>
            <a:r>
              <a:rPr lang="tr-TR" sz="2000" dirty="0"/>
              <a:t>19 YAŞIMDAN BERİ İÇİNDE BULUNDUĞUM DÜNYADAKİ HER  İNSAN BENİ VE AİLEMİ BİLİRLER. </a:t>
            </a:r>
          </a:p>
          <a:p>
            <a:r>
              <a:rPr lang="tr-TR" sz="2000" dirty="0"/>
              <a:t>KENDİ DOĞDUĞUM DÜNYAM DA; BİLİNEN DÜNYA ; AYNI ŞEKİLDE BENİ VE AİLEMİ BİLİR.</a:t>
            </a:r>
          </a:p>
          <a:p>
            <a:r>
              <a:rPr lang="tr-TR" sz="2000" dirty="0"/>
              <a:t>19 YAŞIMDAN BERİ ÖZ AİLEMİ GÖRMEDİM.</a:t>
            </a:r>
          </a:p>
          <a:p>
            <a:r>
              <a:rPr lang="tr-TR" sz="2000" dirty="0"/>
              <a:t>ANNEME KEFİL’İM. İYİ VE TAKVALIDIR.</a:t>
            </a:r>
          </a:p>
        </p:txBody>
      </p:sp>
    </p:spTree>
    <p:extLst>
      <p:ext uri="{BB962C8B-B14F-4D97-AF65-F5344CB8AC3E}">
        <p14:creationId xmlns:p14="http://schemas.microsoft.com/office/powerpoint/2010/main" val="3830707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51D86D-2AA8-F1E1-41BE-8DCCC4975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/>
              <a:t>BENİM SUÇUM NE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D9D80A-2BBE-34AB-2217-61F729F79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560" y="1825625"/>
            <a:ext cx="10937240" cy="1171575"/>
          </a:xfrm>
        </p:spPr>
        <p:txBody>
          <a:bodyPr>
            <a:normAutofit/>
          </a:bodyPr>
          <a:lstStyle/>
          <a:p>
            <a:r>
              <a:rPr lang="tr-TR" sz="2000" dirty="0"/>
              <a:t>BENİM SUÇUM YOK’TUR.</a:t>
            </a:r>
          </a:p>
          <a:p>
            <a:r>
              <a:rPr lang="tr-TR" sz="2000" dirty="0"/>
              <a:t>HAKSIZLIK VAR’DIR.</a:t>
            </a:r>
          </a:p>
        </p:txBody>
      </p:sp>
    </p:spTree>
    <p:extLst>
      <p:ext uri="{BB962C8B-B14F-4D97-AF65-F5344CB8AC3E}">
        <p14:creationId xmlns:p14="http://schemas.microsoft.com/office/powerpoint/2010/main" val="3981141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247</Words>
  <Application>Microsoft Office PowerPoint</Application>
  <PresentationFormat>Geniş ekran</PresentationFormat>
  <Paragraphs>40</Paragraphs>
  <Slides>6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Teması</vt:lpstr>
      <vt:lpstr>BEN</vt:lpstr>
      <vt:lpstr>4 YAŞIM</vt:lpstr>
      <vt:lpstr>YEDİTEPE ÜNİVERSİTESİ</vt:lpstr>
      <vt:lpstr>2001</vt:lpstr>
      <vt:lpstr>BAZI AÇIKLAMASI VE ANLAMASI ZOR ŞEYLER</vt:lpstr>
      <vt:lpstr>BENİM SUÇUM 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Ahmet Evrim Karagöz</dc:creator>
  <cp:lastModifiedBy>Ahmet Evrim Karagöz</cp:lastModifiedBy>
  <cp:revision>266</cp:revision>
  <dcterms:created xsi:type="dcterms:W3CDTF">2026-06-21T14:30:02Z</dcterms:created>
  <dcterms:modified xsi:type="dcterms:W3CDTF">2026-06-23T10:21:04Z</dcterms:modified>
</cp:coreProperties>
</file>