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6" r:id="rId2"/>
    <p:sldId id="260" r:id="rId3"/>
    <p:sldId id="267" r:id="rId4"/>
    <p:sldId id="270" r:id="rId5"/>
    <p:sldId id="258" r:id="rId6"/>
    <p:sldId id="265" r:id="rId7"/>
    <p:sldId id="256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5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61312-CCEE-4622-9208-EDFE998A247A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7044B-50BE-4B42-BDC3-EE23EE6F77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71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07B81-F076-4A54-9084-E5F3198A8C4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0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3F77A5-EF1A-C666-3110-28FF33A1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72919EF-5230-A965-4CF3-E8E9BF80F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DC09D7-24C7-DFE5-EC44-2D17D92A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AA4342-9506-3E99-8570-D584D477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5D9200-0502-0D90-7B10-E2D90862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74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E0A5-E290-70AD-C9DC-B6D900D41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29C850-B1DC-9249-3270-0A10C92DE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0F1187-E972-46DE-825F-EB3BD575F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D9E258-D559-829E-E30E-E3C5EEA0A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657209-5FA9-5AE6-6E66-DE32163F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070B9AD-3467-958A-C536-81D123CD73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B92DC00-123A-B162-421B-CFB3BFC248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63D65D-09B2-337C-99D1-EEAB3F448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099667-D1C0-BDAE-FD27-C04F9C68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24B1D4-5395-9336-AAE7-82177760A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25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9AE938-D914-8CEE-36D3-FDB9944D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9BBEC8-5956-0E9A-45FF-4D177350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BF75E8-2A53-27E8-B200-F367501B6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F13F7E-E6C6-4938-0245-DC5B0AEE5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C56FA8-550F-E2B2-12E2-17B1184E5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95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71F981-CA23-5F61-5F6E-12216E394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107A1B6-6979-FD40-66CF-1D338EED2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F5D384-98B3-B6E5-54BB-5ABEF409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37438C-1D2D-C058-E059-99A5F6E0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013717-E854-EA34-7BED-6F75FCE4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24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95C87-D669-5CCA-482B-06132DB9A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3F601A-A9C1-80FA-239E-1F36A4484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4A8A5FE-2B84-5D39-1058-C98F9942E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CC3378-960B-A6BB-6211-7C1430ADE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1C1CEE-F521-A716-C294-C009B15D4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A98DF8-63A0-9778-5FA8-25E66688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02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FFDAC6-0638-A482-17AE-A2F3C10F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A0A0B9-7CA7-ABC3-2431-9861922AE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BA2E2B6-F8D6-D56D-5A78-17F8C6324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4DF0F7D-9E4F-3449-A99E-1348F2876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A9D004A-A79F-3863-ADFB-5FB37E5C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CF5A0E5-253D-5BB1-DD0A-8D4AAB52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12B67C5-13A5-E67A-77AD-7BE460373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BB25711-EEBC-6E21-9700-700290F7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77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D63556-2F7A-15BC-5B30-8D7482A1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7F95D63-92C9-5A67-8DC9-175E53FD5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CAEF3B-311D-6750-8C57-AB1BC023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55EB4AF-7F63-F9F4-0E54-F4E89FB9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7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F2D71A3-AD6A-95C2-54CF-DB8F4D53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1B7B339-7C18-4F68-9706-75A3B7CA5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0EC12A-2D8B-DF5A-9935-C8DD58E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31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C352FF-1870-96C6-C330-3B511EE67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A6AE5B-5961-33AE-4836-33054D52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CCA8277-2265-8130-5F3D-A59827496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7C1ECD-0EE9-6106-A360-DC740B21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6A95B2-FA30-0253-B2A1-0E3A3CAB6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DF1D3A-FDBF-7FDB-DF2E-37B46A97B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05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A6E9E9-E77C-FB73-370A-1291ABCB3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61C27E-6579-12E6-1CE5-7F7599926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DCE9DB-58F8-5D30-FACC-32A68BA44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54EEB9-5E63-A65D-CC4A-AE49D09CC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FE6633-7799-B833-3C58-A6F37B68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36B9B2-89DE-53E6-D23D-6CF50261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69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8401F21-2519-5C3C-995B-65804740F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2A1D5D-806D-94D3-FACB-BAD0307EE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A7823E-F0CD-5774-1E40-6C9BE633E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FB09EA-9626-4D36-BC7C-1CEEB013A8B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E25943-28CC-D300-A1AA-0DF670AF3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676566-3F5A-5726-3C19-4C5B2A7B7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4FCFA-3C3A-4D7D-AFD5-F7D7DABD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71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2417AF-D6F9-4ABC-2480-45711F8A4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5417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MÜSLÜMAN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661ACC-FF39-9970-E900-764879A9C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60" y="1696720"/>
            <a:ext cx="11224834" cy="4958080"/>
          </a:xfrm>
        </p:spPr>
        <p:txBody>
          <a:bodyPr>
            <a:normAutofit/>
          </a:bodyPr>
          <a:lstStyle/>
          <a:p>
            <a:r>
              <a:rPr lang="tr-TR" sz="2000" dirty="0"/>
              <a:t>MÜSLÜMANIM. </a:t>
            </a:r>
          </a:p>
          <a:p>
            <a:r>
              <a:rPr lang="tr-TR" sz="2000" dirty="0"/>
              <a:t>İMAN ETTİM.</a:t>
            </a:r>
          </a:p>
          <a:p>
            <a:r>
              <a:rPr lang="tr-TR" sz="2000" dirty="0"/>
              <a:t>RAB - ALLAH’TIR.</a:t>
            </a:r>
          </a:p>
          <a:p>
            <a:r>
              <a:rPr lang="tr-TR" sz="2000" dirty="0"/>
              <a:t>DİN – TEK DİN İSLAM’DIR.</a:t>
            </a:r>
          </a:p>
          <a:p>
            <a:r>
              <a:rPr lang="tr-TR" sz="2000" dirty="0"/>
              <a:t>PEYGAMBER - SON PEYGAMBER MUHAMMED PEYGAMBER’DİR.</a:t>
            </a:r>
          </a:p>
          <a:p>
            <a:r>
              <a:rPr lang="tr-TR" sz="2000" dirty="0"/>
              <a:t>KİTAP -  SON KİTAP KUR’AN-I KERİM’DİR.</a:t>
            </a:r>
          </a:p>
          <a:p>
            <a:r>
              <a:rPr lang="tr-TR" sz="2000" dirty="0"/>
              <a:t>KIBLE - ALLAH’IN YÜZÜ TARAFI- O’DA KABE’DİR.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4023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42D6DD-5F63-1536-BE46-00E5375FB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2870" y="201561"/>
            <a:ext cx="7939548" cy="1101214"/>
          </a:xfrm>
        </p:spPr>
        <p:txBody>
          <a:bodyPr>
            <a:normAutofit/>
          </a:bodyPr>
          <a:lstStyle/>
          <a:p>
            <a:r>
              <a:rPr lang="tr-TR" sz="4000" dirty="0"/>
              <a:t>SAVUNMAM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53FF52E-FFF5-7009-9CC9-B7F5ADE1D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6960" y="1402081"/>
            <a:ext cx="9984331" cy="5254358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NİSA 40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BAKARA 256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KEHF 29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HAC 78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BAKARA 286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HAC 38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YA HAK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YA HANNAN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EL AND / EL VAAD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EL VAFİ / EL VEFİ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ED DAİ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EL MUKSİT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EL KADİ</a:t>
            </a:r>
          </a:p>
        </p:txBody>
      </p:sp>
    </p:spTree>
    <p:extLst>
      <p:ext uri="{BB962C8B-B14F-4D97-AF65-F5344CB8AC3E}">
        <p14:creationId xmlns:p14="http://schemas.microsoft.com/office/powerpoint/2010/main" val="149289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7BA4E2-C1D9-A371-EBEC-DE19E3E51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0" y="507365"/>
            <a:ext cx="10515600" cy="1128395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ARZULLAH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BFAB49-0610-5007-D76E-1BB9E63A2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08935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/>
              <a:t>MERYEM 71</a:t>
            </a:r>
          </a:p>
          <a:p>
            <a:r>
              <a:rPr lang="tr-TR" sz="2000" dirty="0"/>
              <a:t>KAMER 49</a:t>
            </a:r>
          </a:p>
          <a:p>
            <a:r>
              <a:rPr lang="tr-TR" sz="2000" dirty="0"/>
              <a:t>FATIR 43</a:t>
            </a:r>
          </a:p>
          <a:p>
            <a:r>
              <a:rPr lang="tr-TR" sz="2000" dirty="0"/>
              <a:t>NİSA 93</a:t>
            </a:r>
          </a:p>
          <a:p>
            <a:r>
              <a:rPr lang="tr-TR" sz="2000" dirty="0"/>
              <a:t>DUHA 9</a:t>
            </a:r>
          </a:p>
          <a:p>
            <a:r>
              <a:rPr lang="tr-TR" sz="2000" dirty="0"/>
              <a:t>HUD 44</a:t>
            </a:r>
          </a:p>
          <a:p>
            <a:r>
              <a:rPr lang="tr-TR" sz="2000" dirty="0"/>
              <a:t>AL- İ İMRAN 86</a:t>
            </a:r>
          </a:p>
          <a:p>
            <a:r>
              <a:rPr lang="tr-TR" sz="2000" dirty="0"/>
              <a:t>HEPSİNİN ARZULLAH’A GİTMESİNİ İSTİYORUM.</a:t>
            </a:r>
          </a:p>
        </p:txBody>
      </p:sp>
    </p:spTree>
    <p:extLst>
      <p:ext uri="{BB962C8B-B14F-4D97-AF65-F5344CB8AC3E}">
        <p14:creationId xmlns:p14="http://schemas.microsoft.com/office/powerpoint/2010/main" val="291584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CBBC6F-4EEE-6214-ABE7-A372481C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MİZAN MAHKEMESİ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D2928-D908-5AE5-EF56-5E3969AA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81160" cy="1603375"/>
          </a:xfrm>
        </p:spPr>
        <p:txBody>
          <a:bodyPr>
            <a:normAutofit/>
          </a:bodyPr>
          <a:lstStyle/>
          <a:p>
            <a:r>
              <a:rPr lang="tr-TR" sz="2000" dirty="0"/>
              <a:t>TAM ÇETELE DÖKÜMÜMÜ İSTİYORUM.</a:t>
            </a:r>
          </a:p>
        </p:txBody>
      </p:sp>
    </p:spTree>
    <p:extLst>
      <p:ext uri="{BB962C8B-B14F-4D97-AF65-F5344CB8AC3E}">
        <p14:creationId xmlns:p14="http://schemas.microsoft.com/office/powerpoint/2010/main" val="15781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5D71ED-1AA3-7CF6-D0A8-4629A4F1E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328" y="467360"/>
            <a:ext cx="8554064" cy="873759"/>
          </a:xfrm>
        </p:spPr>
        <p:txBody>
          <a:bodyPr>
            <a:normAutofit/>
          </a:bodyPr>
          <a:lstStyle/>
          <a:p>
            <a:r>
              <a:rPr lang="tr-TR" sz="4000" dirty="0"/>
              <a:t>AFFETMİYORUM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C49515-03A9-55E9-E743-0EA1DE6B6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" y="1737360"/>
            <a:ext cx="11059160" cy="321056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BENİ KAFİRLEŞTİRMEK İSTEDİLER.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BENİ AİLEM’DEN KOPARDILAR.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BİZLERİ CEHENNEMLİK ETMEK İSTEDİLER.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HİÇBİRİNİ AFFETMİYORUM.</a:t>
            </a:r>
          </a:p>
        </p:txBody>
      </p:sp>
    </p:spTree>
    <p:extLst>
      <p:ext uri="{BB962C8B-B14F-4D97-AF65-F5344CB8AC3E}">
        <p14:creationId xmlns:p14="http://schemas.microsoft.com/office/powerpoint/2010/main" val="292422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F22EAA-8165-CBFD-6FA8-60FFBC2E5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191728"/>
            <a:ext cx="10999839" cy="722672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RAZI DEĞİLİM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7CEBA7-D35B-A5A6-B7C7-EAFFF65CD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503679"/>
            <a:ext cx="11343229" cy="3810001"/>
          </a:xfrm>
        </p:spPr>
        <p:txBody>
          <a:bodyPr>
            <a:noAutofit/>
          </a:bodyPr>
          <a:lstStyle/>
          <a:p>
            <a:r>
              <a:rPr lang="tr-TR" sz="2000" dirty="0"/>
              <a:t>BU KÖTÜLÜĞÜ SAVUNANLARIN, YAPTIĞI DA, KAZANDIĞI DA DİNEN HARAM’DIR. </a:t>
            </a:r>
          </a:p>
          <a:p>
            <a:r>
              <a:rPr lang="tr-TR" sz="2000" dirty="0"/>
              <a:t>KADERİMDEN RAZI DEĞİLİM’DİR. </a:t>
            </a:r>
          </a:p>
          <a:p>
            <a:r>
              <a:rPr lang="tr-TR" sz="2000" dirty="0"/>
              <a:t>ALLAH’A DA HAKKIMIZ KESRET-E HARAMULLAH’TIR.</a:t>
            </a:r>
          </a:p>
          <a:p>
            <a:r>
              <a:rPr lang="tr-TR" sz="2000" dirty="0"/>
              <a:t>YANLI VE DE TARAFLIDIR. NANKÖRLÜK ETMİŞTİR.</a:t>
            </a:r>
          </a:p>
          <a:p>
            <a:r>
              <a:rPr lang="tr-TR" sz="2000" dirty="0"/>
              <a:t>REDD-İ EL HAKEM TALEBİM VARDIR. HEPSİ İÇİN GEÇERLİDİR.</a:t>
            </a:r>
          </a:p>
          <a:p>
            <a:r>
              <a:rPr lang="tr-TR" sz="2000" dirty="0"/>
              <a:t>ETRAFIMDAKİ VARLIKLAR’DAN GENEL ŞİKAYETÇİYİMDİR.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830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F9D562-088E-2728-2F47-356E1948B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80" y="640080"/>
            <a:ext cx="7432040" cy="711200"/>
          </a:xfrm>
        </p:spPr>
        <p:txBody>
          <a:bodyPr>
            <a:noAutofit/>
          </a:bodyPr>
          <a:lstStyle/>
          <a:p>
            <a:r>
              <a:rPr lang="tr-TR" sz="4000" dirty="0"/>
              <a:t>CENNET ÜSTÜ YERLER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C910BAD-5E8C-A85E-69EA-797BE8A22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480" y="2100896"/>
            <a:ext cx="11358880" cy="425926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BİLİNEN CENNET 777. YER’DİR.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BEN SEMAYI HAKEDİYORUM.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EYYÜP PEYGAMBER SEMASINI İSTİYORUM.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BEN ÇOK ÇALIŞTIM.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BAKARA 281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YASİN 54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MÜMİNUN 1</a:t>
            </a:r>
          </a:p>
        </p:txBody>
      </p:sp>
    </p:spTree>
    <p:extLst>
      <p:ext uri="{BB962C8B-B14F-4D97-AF65-F5344CB8AC3E}">
        <p14:creationId xmlns:p14="http://schemas.microsoft.com/office/powerpoint/2010/main" val="196627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AB1C2B-ADCA-74F5-0564-2B7BA6AA7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ÖLÜM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F55223-C540-7BB6-3C21-548DAC7F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960" y="1825625"/>
            <a:ext cx="10784840" cy="2329815"/>
          </a:xfrm>
        </p:spPr>
        <p:txBody>
          <a:bodyPr>
            <a:normAutofit/>
          </a:bodyPr>
          <a:lstStyle/>
          <a:p>
            <a:r>
              <a:rPr lang="tr-TR" sz="2000" dirty="0"/>
              <a:t>07.02.2027 ÖLÜM.</a:t>
            </a:r>
          </a:p>
        </p:txBody>
      </p:sp>
    </p:spTree>
    <p:extLst>
      <p:ext uri="{BB962C8B-B14F-4D97-AF65-F5344CB8AC3E}">
        <p14:creationId xmlns:p14="http://schemas.microsoft.com/office/powerpoint/2010/main" val="2734678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197</Words>
  <Application>Microsoft Office PowerPoint</Application>
  <PresentationFormat>Geniş ekran</PresentationFormat>
  <Paragraphs>56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Teması</vt:lpstr>
      <vt:lpstr>MÜSLÜMAN</vt:lpstr>
      <vt:lpstr>SAVUNMAM</vt:lpstr>
      <vt:lpstr>ARZULLAH</vt:lpstr>
      <vt:lpstr>MİZAN MAHKEMESİ</vt:lpstr>
      <vt:lpstr>AFFETMİYORUM</vt:lpstr>
      <vt:lpstr>RAZI DEĞİLİM</vt:lpstr>
      <vt:lpstr>CENNET ÜSTÜ YERLER</vt:lpstr>
      <vt:lpstr>ÖLÜM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Ahmet Evrim Karagöz</dc:creator>
  <cp:lastModifiedBy>Ahmet Evrim Karagöz</cp:lastModifiedBy>
  <cp:revision>157</cp:revision>
  <dcterms:created xsi:type="dcterms:W3CDTF">2026-06-19T16:23:56Z</dcterms:created>
  <dcterms:modified xsi:type="dcterms:W3CDTF">2026-06-23T11:26:50Z</dcterms:modified>
</cp:coreProperties>
</file>