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78B2F52-60E4-54F1-4931-DB29EB009C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E5F3D7F-8591-5490-8E88-969DA7D5EE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36BBDBB-22B5-ED6A-F2E5-72384688D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47E7-62E0-430A-A32B-5B858BA1D59E}" type="datetimeFigureOut">
              <a:rPr lang="tr-TR" smtClean="0"/>
              <a:t>20.05.2026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8409C40-84EF-0E8B-B94E-FD294B59B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B9E5929-FAA2-5C90-B002-03D0C3016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11E5-5946-483E-80BC-5B44EB0C7E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0600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3A97A15-E7F4-5ED2-EB84-EC65E92F0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ED77DAA-DB86-BBB1-2C44-BBFF9B6C6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2D8DCBF-A7EF-C250-C4AE-488C0D3BE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47E7-62E0-430A-A32B-5B858BA1D59E}" type="datetimeFigureOut">
              <a:rPr lang="tr-TR" smtClean="0"/>
              <a:t>20.05.2026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A5D697C-BF17-A441-6B46-E96866E90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2FC4C8F-D38C-A722-6D45-039149EFA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11E5-5946-483E-80BC-5B44EB0C7E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2513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AE2D9C93-6AA2-667E-8FC3-BD42CF0637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27F81AA-CAFE-B3F8-03E0-6040B9449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560E5BC-039A-6118-0813-FD78FABCC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47E7-62E0-430A-A32B-5B858BA1D59E}" type="datetimeFigureOut">
              <a:rPr lang="tr-TR" smtClean="0"/>
              <a:t>20.05.2026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66239A7-37C3-8E29-8125-DA673E34A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0CEB622-2637-B49A-3C1D-2BAF673EC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11E5-5946-483E-80BC-5B44EB0C7E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5400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DD6B5BF-21E6-B388-BA79-87CBD014A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CA229F4-C548-AFC6-58D1-895564047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32474FB-ED5C-3749-F8A2-BEED541B9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47E7-62E0-430A-A32B-5B858BA1D59E}" type="datetimeFigureOut">
              <a:rPr lang="tr-TR" smtClean="0"/>
              <a:t>20.05.2026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50149B0-1467-8D53-B64A-7D9E656D9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A57142E-84F5-B1E2-EFBA-1A02F8A43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11E5-5946-483E-80BC-5B44EB0C7E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8128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143E529-3ADE-4D0D-D40D-A876906D9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D765282-CF60-6D45-0826-A0F2D2C4D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114CF8E-59F4-1C5F-F86B-289FB5C9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47E7-62E0-430A-A32B-5B858BA1D59E}" type="datetimeFigureOut">
              <a:rPr lang="tr-TR" smtClean="0"/>
              <a:t>20.05.2026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25A3F7A-FBB1-86F0-C2D0-AB05B5366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95B2ED0-8006-29B6-EFA2-DA3684132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11E5-5946-483E-80BC-5B44EB0C7E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5230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CACB1AB-DBFA-0753-64F7-A8941CF51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C670C70-4F9E-CD68-EE72-8E68084A19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A352FE8C-AA04-FB0E-84CC-92E923E8ED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2F5AD00-8255-E196-090C-88B437FC3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47E7-62E0-430A-A32B-5B858BA1D59E}" type="datetimeFigureOut">
              <a:rPr lang="tr-TR" smtClean="0"/>
              <a:t>20.05.2026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80819D6-93CC-8BCD-4638-C45FDC95B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EAF1469-B53A-C34C-5CA8-7D39E5343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11E5-5946-483E-80BC-5B44EB0C7E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2776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ECF9C85-AC3A-0D20-D05B-6ECB8A187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B3F5B07-0B96-52A0-5E33-29DE34270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06552B0-0E80-1B2C-BAC0-73BC45DDFC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D7F1F967-E09F-DD86-3ED4-356F3267D2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20458685-AB19-0CD3-31D9-2764CE8886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5BBF285C-6764-71EA-D526-0C9AF9B6E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47E7-62E0-430A-A32B-5B858BA1D59E}" type="datetimeFigureOut">
              <a:rPr lang="tr-TR" smtClean="0"/>
              <a:t>20.05.2026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D59BD3BE-F88B-6511-0E75-8FD1FA26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0FBBCDA5-720F-AF65-7A19-718DBDE51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11E5-5946-483E-80BC-5B44EB0C7E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743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F5A979F-C315-848B-0FB8-F71D0714B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E2B33A7C-B732-753F-0D06-EAE617BA8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47E7-62E0-430A-A32B-5B858BA1D59E}" type="datetimeFigureOut">
              <a:rPr lang="tr-TR" smtClean="0"/>
              <a:t>20.05.2026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2436A063-3C97-6622-1887-C980B9C1C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5F4B4C3-0CBE-6059-C843-903F85505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11E5-5946-483E-80BC-5B44EB0C7E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896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DFDA5533-A248-5CB4-F7AC-6F7F28F8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47E7-62E0-430A-A32B-5B858BA1D59E}" type="datetimeFigureOut">
              <a:rPr lang="tr-TR" smtClean="0"/>
              <a:t>20.05.2026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5CF42700-B7C5-B55A-7149-D0561C100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65744E5-F0BB-1A07-A94A-0A8FE795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11E5-5946-483E-80BC-5B44EB0C7E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7527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3A67881-A5FB-A80C-075C-850474743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BE0081C-74CD-8B16-F131-B8B4673E2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9AEBC2C-A355-68CA-76D4-096E428C7B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4B48293-C99E-9611-D6CF-B3B152C3D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47E7-62E0-430A-A32B-5B858BA1D59E}" type="datetimeFigureOut">
              <a:rPr lang="tr-TR" smtClean="0"/>
              <a:t>20.05.2026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5485231-2CEC-F428-97AD-CDF5D28F4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ECC46B4-810C-E5EC-77B2-CA310C2DB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11E5-5946-483E-80BC-5B44EB0C7E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9778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E55C75-0B57-112E-0760-A13A9F667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AD8F408A-FFB7-C12A-7C46-94DFE8478E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C2189F7-8C21-ABA8-7400-CB8E54C70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CFB981E-5725-2F3E-C1D2-7DD14EA00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47E7-62E0-430A-A32B-5B858BA1D59E}" type="datetimeFigureOut">
              <a:rPr lang="tr-TR" smtClean="0"/>
              <a:t>20.05.2026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7AAA4A8-0808-8418-7701-C191B83DD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E3EBA20-9D7B-844E-4F12-B6EA08E8C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11E5-5946-483E-80BC-5B44EB0C7E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4925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C8833E21-4546-C513-1822-509425C26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A5AAC4D-4470-3B67-0741-9EBFD6DAC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E764F25-13ED-3BB8-DE65-75758C447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647E7-62E0-430A-A32B-5B858BA1D59E}" type="datetimeFigureOut">
              <a:rPr lang="tr-TR" smtClean="0"/>
              <a:t>20.05.2026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5288462-8F24-D0A0-4485-E62305EC44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50FF892-8F03-CABC-850A-B33391135E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511E5-5946-483E-80BC-5B44EB0C7E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460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E101A31-7714-F33B-A095-21D13CFDA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41400"/>
            <a:ext cx="9144000" cy="2387600"/>
          </a:xfrm>
        </p:spPr>
        <p:txBody>
          <a:bodyPr>
            <a:normAutofit/>
          </a:bodyPr>
          <a:lstStyle/>
          <a:p>
            <a:r>
              <a:rPr lang="tr-TR" sz="9600" b="1" dirty="0">
                <a:solidFill>
                  <a:schemeClr val="bg1"/>
                </a:solidFill>
                <a:latin typeface="Book Antiqua" panose="02040602050305030304" pitchFamily="18" charset="0"/>
              </a:rPr>
              <a:t>DRAUPADĪ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4A34E409-10D3-6E92-228C-5E5CB778C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86878"/>
            <a:ext cx="9144000" cy="1655762"/>
          </a:xfrm>
        </p:spPr>
        <p:txBody>
          <a:bodyPr>
            <a:normAutofit/>
          </a:bodyPr>
          <a:lstStyle/>
          <a:p>
            <a:r>
              <a:rPr lang="tr-TR" sz="36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Alen</a:t>
            </a:r>
            <a:r>
              <a:rPr lang="tr-TR" sz="3600" b="1" dirty="0">
                <a:solidFill>
                  <a:schemeClr val="bg1"/>
                </a:solidFill>
                <a:latin typeface="Book Antiqua" panose="02040602050305030304" pitchFamily="18" charset="0"/>
              </a:rPr>
              <a:t> YILDIZ</a:t>
            </a:r>
          </a:p>
          <a:p>
            <a:r>
              <a:rPr lang="tr-TR" sz="3600" b="1" dirty="0">
                <a:solidFill>
                  <a:schemeClr val="bg1"/>
                </a:solidFill>
                <a:latin typeface="Book Antiqua" panose="02040602050305030304" pitchFamily="18" charset="0"/>
              </a:rPr>
              <a:t>24011717</a:t>
            </a:r>
          </a:p>
        </p:txBody>
      </p:sp>
    </p:spTree>
    <p:extLst>
      <p:ext uri="{BB962C8B-B14F-4D97-AF65-F5344CB8AC3E}">
        <p14:creationId xmlns:p14="http://schemas.microsoft.com/office/powerpoint/2010/main" val="1357589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lt Başlık 2">
            <a:extLst>
              <a:ext uri="{FF2B5EF4-FFF2-40B4-BE49-F238E27FC236}">
                <a16:creationId xmlns:a16="http://schemas.microsoft.com/office/drawing/2014/main" id="{C7262914-9A51-7B5C-2B51-D5F5C00081FB}"/>
              </a:ext>
            </a:extLst>
          </p:cNvPr>
          <p:cNvSpPr txBox="1">
            <a:spLocks/>
          </p:cNvSpPr>
          <p:nvPr/>
        </p:nvSpPr>
        <p:spPr>
          <a:xfrm>
            <a:off x="197963" y="284789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tr-TR" sz="36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6" name="İçerik Yer Tutucusu 15">
            <a:extLst>
              <a:ext uri="{FF2B5EF4-FFF2-40B4-BE49-F238E27FC236}">
                <a16:creationId xmlns:a16="http://schemas.microsoft.com/office/drawing/2014/main" id="{5E6F77FC-F03B-A99B-D20F-460DA239C2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Alt Başlık 2">
            <a:extLst>
              <a:ext uri="{FF2B5EF4-FFF2-40B4-BE49-F238E27FC236}">
                <a16:creationId xmlns:a16="http://schemas.microsoft.com/office/drawing/2014/main" id="{22D49229-9F8D-6B47-696F-387E09939C90}"/>
              </a:ext>
            </a:extLst>
          </p:cNvPr>
          <p:cNvSpPr txBox="1">
            <a:spLocks/>
          </p:cNvSpPr>
          <p:nvPr/>
        </p:nvSpPr>
        <p:spPr>
          <a:xfrm>
            <a:off x="0" y="597883"/>
            <a:ext cx="12192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sz="4000" b="1" dirty="0" err="1">
                <a:cs typeface="Arial" panose="020B0604020202020204" pitchFamily="34" charset="0"/>
              </a:rPr>
              <a:t>Mahābhārata</a:t>
            </a:r>
            <a:r>
              <a:rPr lang="tr-TR" sz="4000" b="1" dirty="0" err="1"/>
              <a:t>’nın</a:t>
            </a:r>
            <a:r>
              <a:rPr lang="tr-TR" sz="4000" b="1" dirty="0"/>
              <a:t> Güçlü Kadın Karakteri </a:t>
            </a:r>
            <a:r>
              <a:rPr lang="tr-TR" sz="4000" b="1" dirty="0" err="1"/>
              <a:t>Draupadī</a:t>
            </a:r>
            <a:endParaRPr lang="tr-TR" sz="4000" b="1" dirty="0">
              <a:latin typeface="Book Antiqua" panose="02040602050305030304" pitchFamily="18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3BD0E2E4-F736-3EB8-2168-7FA64379E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386" y="1425764"/>
            <a:ext cx="10295062" cy="495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tr-T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Draupadī</a:t>
            </a: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Hint destanı </a:t>
            </a:r>
            <a:r>
              <a:rPr lang="tr-T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Mahābhārata</a:t>
            </a:r>
            <a:r>
              <a:rPr kumimoji="0" lang="tr-TR" altLang="tr-TR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’nın</a:t>
            </a: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en önemli kadın karakterlerinden biridir.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endParaRPr kumimoji="0" lang="tr-TR" altLang="tr-TR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tr-T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Pañcāla</a:t>
            </a: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kralı </a:t>
            </a:r>
            <a:r>
              <a:rPr kumimoji="0" lang="tr-TR" altLang="tr-TR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Drupada’nın</a:t>
            </a: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kızıdır.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endParaRPr kumimoji="0" lang="tr-TR" altLang="tr-TR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Güzelliği, zekâsı ve cesaretiyle tanınır.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endParaRPr kumimoji="0" lang="tr-TR" altLang="tr-TR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Destanda adalet, onur ve kadın gücünün sembollerinden biri olarak görülür.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endParaRPr kumimoji="0" lang="tr-TR" altLang="tr-TR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Beş </a:t>
            </a:r>
            <a:r>
              <a:rPr lang="tr-T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Pāṇḍava</a:t>
            </a: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kardeşin ortak eşidir: 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tr-T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Yudhiṣṭhira</a:t>
            </a: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tr-T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Bhīma</a:t>
            </a: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tr-TR" altLang="tr-TR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Arcuna</a:t>
            </a: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tr-TR" altLang="tr-TR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Nakula</a:t>
            </a: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tr-TR" altLang="tr-TR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Sahadeva</a:t>
            </a:r>
            <a:endParaRPr kumimoji="0" lang="tr-TR" altLang="tr-TR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067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D5182-96C9-D652-4CE4-62E252808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lt Başlık 2">
            <a:extLst>
              <a:ext uri="{FF2B5EF4-FFF2-40B4-BE49-F238E27FC236}">
                <a16:creationId xmlns:a16="http://schemas.microsoft.com/office/drawing/2014/main" id="{D9CE7B68-BFCE-1420-5B13-DFDDFA4F7C5A}"/>
              </a:ext>
            </a:extLst>
          </p:cNvPr>
          <p:cNvSpPr txBox="1">
            <a:spLocks/>
          </p:cNvSpPr>
          <p:nvPr/>
        </p:nvSpPr>
        <p:spPr>
          <a:xfrm>
            <a:off x="197963" y="284789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tr-TR" sz="36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6" name="İçerik Yer Tutucusu 15">
            <a:extLst>
              <a:ext uri="{FF2B5EF4-FFF2-40B4-BE49-F238E27FC236}">
                <a16:creationId xmlns:a16="http://schemas.microsoft.com/office/drawing/2014/main" id="{525AC4CD-D48F-2E54-9733-9E8040E4DD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Alt Başlık 2">
            <a:extLst>
              <a:ext uri="{FF2B5EF4-FFF2-40B4-BE49-F238E27FC236}">
                <a16:creationId xmlns:a16="http://schemas.microsoft.com/office/drawing/2014/main" id="{9A852967-7C2F-C87D-6E0E-320C20BDB25C}"/>
              </a:ext>
            </a:extLst>
          </p:cNvPr>
          <p:cNvSpPr txBox="1">
            <a:spLocks/>
          </p:cNvSpPr>
          <p:nvPr/>
        </p:nvSpPr>
        <p:spPr>
          <a:xfrm>
            <a:off x="0" y="597883"/>
            <a:ext cx="12192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sz="4000" b="1" dirty="0" err="1"/>
              <a:t>Draupadī’nin</a:t>
            </a:r>
            <a:r>
              <a:rPr lang="tr-TR" sz="4000" b="1" dirty="0"/>
              <a:t> Mitolojik Doğuşu</a:t>
            </a:r>
            <a:endParaRPr lang="tr-TR" sz="4000" b="1" dirty="0">
              <a:latin typeface="Book Antiqua" panose="020406020503050303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4817EFB-B4C8-0FD5-81DB-B2419C13F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5764"/>
            <a:ext cx="12192000" cy="543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88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3B596-DD85-EE71-A85E-ED0DF7142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lt Başlık 2">
            <a:extLst>
              <a:ext uri="{FF2B5EF4-FFF2-40B4-BE49-F238E27FC236}">
                <a16:creationId xmlns:a16="http://schemas.microsoft.com/office/drawing/2014/main" id="{0AA4D135-7F76-10B4-CB99-40FD603FFAEC}"/>
              </a:ext>
            </a:extLst>
          </p:cNvPr>
          <p:cNvSpPr txBox="1">
            <a:spLocks/>
          </p:cNvSpPr>
          <p:nvPr/>
        </p:nvSpPr>
        <p:spPr>
          <a:xfrm>
            <a:off x="197963" y="284789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tr-TR" sz="36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6" name="İçerik Yer Tutucusu 15">
            <a:extLst>
              <a:ext uri="{FF2B5EF4-FFF2-40B4-BE49-F238E27FC236}">
                <a16:creationId xmlns:a16="http://schemas.microsoft.com/office/drawing/2014/main" id="{347A7988-EF0B-E232-2DF3-B5D54F835B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Alt Başlık 2">
            <a:extLst>
              <a:ext uri="{FF2B5EF4-FFF2-40B4-BE49-F238E27FC236}">
                <a16:creationId xmlns:a16="http://schemas.microsoft.com/office/drawing/2014/main" id="{DE29A3DC-A472-EFF5-CE23-17421C38E65A}"/>
              </a:ext>
            </a:extLst>
          </p:cNvPr>
          <p:cNvSpPr txBox="1">
            <a:spLocks/>
          </p:cNvSpPr>
          <p:nvPr/>
        </p:nvSpPr>
        <p:spPr>
          <a:xfrm>
            <a:off x="0" y="597883"/>
            <a:ext cx="12192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sz="4000" b="1" dirty="0" err="1"/>
              <a:t>Draupadī’nin</a:t>
            </a:r>
            <a:r>
              <a:rPr lang="tr-TR" sz="4000" b="1" dirty="0"/>
              <a:t> Destandaki Önemi</a:t>
            </a:r>
            <a:endParaRPr lang="tr-TR" sz="4000" b="1" dirty="0">
              <a:latin typeface="Book Antiqua" panose="020406020503050303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4D01E9A-190E-F001-76D2-E30143F4C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25764"/>
            <a:ext cx="12191999" cy="54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24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48351-6CE9-8AA9-2AF1-0F92F30C3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lt Başlık 2">
            <a:extLst>
              <a:ext uri="{FF2B5EF4-FFF2-40B4-BE49-F238E27FC236}">
                <a16:creationId xmlns:a16="http://schemas.microsoft.com/office/drawing/2014/main" id="{4B2C8A48-C570-B94A-DAFB-4CA049D9508E}"/>
              </a:ext>
            </a:extLst>
          </p:cNvPr>
          <p:cNvSpPr txBox="1">
            <a:spLocks/>
          </p:cNvSpPr>
          <p:nvPr/>
        </p:nvSpPr>
        <p:spPr>
          <a:xfrm>
            <a:off x="197963" y="284789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tr-TR" sz="36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6" name="İçerik Yer Tutucusu 15">
            <a:extLst>
              <a:ext uri="{FF2B5EF4-FFF2-40B4-BE49-F238E27FC236}">
                <a16:creationId xmlns:a16="http://schemas.microsoft.com/office/drawing/2014/main" id="{12FF6EC8-1AA7-A0FB-16A6-0CF4F0392E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Alt Başlık 2">
            <a:extLst>
              <a:ext uri="{FF2B5EF4-FFF2-40B4-BE49-F238E27FC236}">
                <a16:creationId xmlns:a16="http://schemas.microsoft.com/office/drawing/2014/main" id="{BA779CEE-4F27-14A2-8C8E-94A7A025D462}"/>
              </a:ext>
            </a:extLst>
          </p:cNvPr>
          <p:cNvSpPr txBox="1">
            <a:spLocks/>
          </p:cNvSpPr>
          <p:nvPr/>
        </p:nvSpPr>
        <p:spPr>
          <a:xfrm>
            <a:off x="0" y="597883"/>
            <a:ext cx="12192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sz="4000" b="1" dirty="0" err="1"/>
              <a:t>Draupadī</a:t>
            </a:r>
            <a:r>
              <a:rPr lang="tr-TR" sz="4000" b="1" dirty="0"/>
              <a:t> Neyi Temsil Eder?</a:t>
            </a:r>
            <a:endParaRPr lang="tr-TR" sz="4000" b="1" dirty="0">
              <a:latin typeface="Book Antiqua" panose="0204060205030503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275AE3-347A-FFD5-FF5B-87A1BC474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385" y="1496265"/>
            <a:ext cx="5085258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2400" b="1" dirty="0" err="1"/>
              <a:t>Draupadī</a:t>
            </a:r>
            <a:r>
              <a:rPr lang="tr-TR" sz="2400" b="1" dirty="0"/>
              <a:t> birçok kavramın sembolü olarak görülür:</a:t>
            </a:r>
          </a:p>
          <a:p>
            <a:endParaRPr lang="tr-TR" sz="2400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sz="2400" b="1" dirty="0"/>
              <a:t>Güç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tr-TR" sz="2400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sz="2400" b="1" dirty="0"/>
              <a:t>Cesaret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tr-TR" sz="2400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sz="2400" b="1" dirty="0"/>
              <a:t>Adalet arayışı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tr-TR" sz="2400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sz="2400" b="1" dirty="0"/>
              <a:t>Kadın direnişi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tr-TR" sz="2400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sz="2400" b="1" dirty="0"/>
              <a:t>Onur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62CE016-4D77-1079-7F27-3EF967EEFF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454" y="1595237"/>
            <a:ext cx="5752161" cy="460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28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AB9F4-AB52-6692-ED12-439F81676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lt Başlık 2">
            <a:extLst>
              <a:ext uri="{FF2B5EF4-FFF2-40B4-BE49-F238E27FC236}">
                <a16:creationId xmlns:a16="http://schemas.microsoft.com/office/drawing/2014/main" id="{7B5F9C7D-ACDE-9ADB-837D-ADEDECB65228}"/>
              </a:ext>
            </a:extLst>
          </p:cNvPr>
          <p:cNvSpPr txBox="1">
            <a:spLocks/>
          </p:cNvSpPr>
          <p:nvPr/>
        </p:nvSpPr>
        <p:spPr>
          <a:xfrm>
            <a:off x="197963" y="284789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tr-TR" sz="36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6" name="İçerik Yer Tutucusu 15">
            <a:extLst>
              <a:ext uri="{FF2B5EF4-FFF2-40B4-BE49-F238E27FC236}">
                <a16:creationId xmlns:a16="http://schemas.microsoft.com/office/drawing/2014/main" id="{48C7BDE1-5D71-721A-EEBD-B1FBDC964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Alt Başlık 2">
            <a:extLst>
              <a:ext uri="{FF2B5EF4-FFF2-40B4-BE49-F238E27FC236}">
                <a16:creationId xmlns:a16="http://schemas.microsoft.com/office/drawing/2014/main" id="{78AC1A42-25F3-CFF7-9846-6A01B1922232}"/>
              </a:ext>
            </a:extLst>
          </p:cNvPr>
          <p:cNvSpPr txBox="1">
            <a:spLocks/>
          </p:cNvSpPr>
          <p:nvPr/>
        </p:nvSpPr>
        <p:spPr>
          <a:xfrm>
            <a:off x="0" y="597883"/>
            <a:ext cx="12192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sz="4000" b="1" dirty="0"/>
              <a:t>Sonuç</a:t>
            </a:r>
            <a:endParaRPr lang="tr-TR" sz="4000" b="1" dirty="0">
              <a:latin typeface="Book Antiqua" panose="0204060205030503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9B104D-58D8-75D3-38D1-DABF4ED66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376" y="1872169"/>
            <a:ext cx="11548354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Draupadī</a:t>
            </a: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Hint mitolojisinin en etkileyici karakterlerinden biridir.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endParaRPr kumimoji="0" lang="tr-TR" altLang="tr-TR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Doğuş miti ve yaşadığı olaylar onu unutulmaz yapmıştır.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endParaRPr kumimoji="0" lang="tr-TR" altLang="tr-TR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Adalet ve onur mücadelesi sayesinde bugün bile önemini korur.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endParaRPr kumimoji="0" lang="tr-TR" altLang="tr-TR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Mahābhārata</a:t>
            </a: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destanında savaşın ve değişimin simgelerinden biri olmuştur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15449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118</Words>
  <Application>Microsoft Office PowerPoint</Application>
  <PresentationFormat>Geniş ekran</PresentationFormat>
  <Paragraphs>42</Paragraphs>
  <Slides>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</vt:i4>
      </vt:variant>
    </vt:vector>
  </HeadingPairs>
  <TitlesOfParts>
    <vt:vector size="12" baseType="lpstr">
      <vt:lpstr>Arial</vt:lpstr>
      <vt:lpstr>Book Antiqua</vt:lpstr>
      <vt:lpstr>Calibri</vt:lpstr>
      <vt:lpstr>Calibri Light</vt:lpstr>
      <vt:lpstr>Wingdings</vt:lpstr>
      <vt:lpstr>Office Teması</vt:lpstr>
      <vt:lpstr>DRAUPADĪ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Burakhan Büyüklüoğlu</dc:creator>
  <cp:lastModifiedBy>Burakhan Büyüklüoğlu</cp:lastModifiedBy>
  <cp:revision>2</cp:revision>
  <dcterms:created xsi:type="dcterms:W3CDTF">2026-05-19T22:15:45Z</dcterms:created>
  <dcterms:modified xsi:type="dcterms:W3CDTF">2026-05-19T23:23:58Z</dcterms:modified>
</cp:coreProperties>
</file>