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0" r:id="rId1"/>
  </p:sldMasterIdLst>
  <p:sldIdLst>
    <p:sldId id="4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7" r:id="rId199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5395D5-F03A-4AE4-1AF0-E884398E2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B9DAF3-7862-550F-96DD-19D4464B2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515510-6927-0C6C-08FD-8CBBF7F1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98BA3F2-9D93-806C-D169-61F9C518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321390-DF21-C944-1BF8-E248297D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619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B4A3C3-AC5D-3C6A-E445-1961AFAB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1F064E1-4638-4B1A-4E98-88925C37F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23E966-B90E-84E9-3533-B338F362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B29488B-C820-1BBB-2710-56FB2FBC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2C2821-13EB-7A29-D7DD-2E992882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535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AE4A9-E1EC-28FF-A1EA-49434708D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9077816-DEC5-0CD9-6787-24A168BBD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AE04B2-12CC-904C-0ACF-C6149FF3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9963F1-3BAA-EBF4-70C1-9B146E06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88166C-9920-A514-8750-C256ADE0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909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ED870C-0319-AC60-7C25-164E679A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3D084B-4414-EA5C-E0E0-B7E80F80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0A7A39-577C-C340-243D-56B5CF62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BAAB58-0422-2535-2571-1EF928E3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9E47E1-5C1B-0C0E-7655-3EF6E1F5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8447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E16355-D8DD-9B6C-B7E2-24D264F3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1F704FF-5ED2-37EF-27AC-FA3AB2045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9E39E1-8E76-7B91-DE97-DF00A0D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251C31-C305-C341-2C44-4B23C877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7C7010-8C70-7215-87EC-7DFC02F7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094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2FAF97-F1F9-E360-C59E-7685D44F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B4C01A-BCED-3671-706F-2FB6033E4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36F558-BD35-B405-EC3B-3D2B02E08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86FD64C-4273-8FBE-E178-CD0AB2DD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A6F99B0-BDF8-E22A-176B-4058D05A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18D0043-9E24-79F7-5E42-9EC63EB5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8780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F0AB10-2BAF-13E3-7362-2337CCCA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6D473A6-79BA-AF5F-447C-3890F71DD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524178F-ACD3-1136-D705-09EC407C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74DAD2F-9028-70EC-8D9F-5FE7CE98D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DCF70E-3106-7BB6-7A4D-FC029060E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9FCD9DF-B251-950C-1FAE-C0655C88D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F849831-BFC4-9F32-0D81-AB2E6C0A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962E551-2D5B-0263-F1E1-F63115C8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2377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316979-95A7-7654-EB03-81ECEAF7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7A444E2-E3EA-8AB5-8EEB-99072662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07E6C7E-B383-22A5-4057-519CF19B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D41C9D1-76B2-AB24-00EA-4CD02487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9058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AA1D44E-AF0F-00A0-1B63-2A644A5F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E0D266C-77CE-382D-A291-548679C0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3725F72-BD81-7FF5-2F83-A66E6B74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22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35470A-F2EC-8918-785F-AB89D745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B9FFDA-2276-C47B-5D2E-623FE5395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6E77C5E-4FFB-C4E1-443B-FEE1ABA34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5A10083-A701-239E-8F38-AAC926D8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E3DB451-064C-8225-BC8F-546225F2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FA19064-476A-6120-67E7-2F8EA52F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013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A1D5CB-2E6C-96B4-6209-E31C65AE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F22D992-9BB6-B9B9-74B6-A9A85414F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5DB8D0B-F154-1E9F-73BF-A39784565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B13BED-BB6B-0F01-75FB-1AFBE89C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0159612-31A9-59B4-B9E6-1524CB59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244C678-4626-02FC-3550-303487DE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6290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2BBB2A5-ED1D-B5A9-663A-7718F78E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A7AD77-3064-99E9-ADCC-07AF9954D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FBE85F-1615-68D9-4E69-FEE36B2EC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EE56B9-E789-40A8-94B5-9F6218A7CDC7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FD47666-A250-B2DE-2984-A8ACEED03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2366B2-9FA7-90FD-5DC0-015A3A65A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13687D-56E4-4944-A0D3-D391A5E144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225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Çizgi film, çizgi film, Animasyon, çiz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B3FB834-3B59-19A0-355C-1199D0370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4"/>
            <a:ext cx="12192000" cy="687453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56AA3D8-A566-9CA5-E16F-9D271F0791D4}"/>
              </a:ext>
            </a:extLst>
          </p:cNvPr>
          <p:cNvSpPr txBox="1"/>
          <p:nvPr/>
        </p:nvSpPr>
        <p:spPr>
          <a:xfrm>
            <a:off x="2657475" y="1219199"/>
            <a:ext cx="6181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Segoe Script" panose="030B0504020000000003" pitchFamily="66" charset="0"/>
              </a:rPr>
              <a:t>DOÇENT PENGUENLER </a:t>
            </a:r>
          </a:p>
          <a:p>
            <a:pPr algn="ctr"/>
            <a:endParaRPr lang="tr-TR" sz="1400" b="1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algn="ctr"/>
            <a:r>
              <a:rPr lang="tr-TR" sz="1400" b="1" dirty="0">
                <a:solidFill>
                  <a:schemeClr val="bg1"/>
                </a:solidFill>
                <a:latin typeface="Segoe Script" panose="030B0504020000000003" pitchFamily="66" charset="0"/>
              </a:rPr>
              <a:t>SINIFI'NIN SEVGİ İLE BÜYÜYEN HİKAYESİ BAŞLIYOR...</a:t>
            </a:r>
          </a:p>
        </p:txBody>
      </p:sp>
      <p:pic>
        <p:nvPicPr>
          <p:cNvPr id="5" name="Buddy - Bensound  Royalty Free Music - No Copyright Music">
            <a:hlinkClick r:id="" action="ppaction://media"/>
            <a:extLst>
              <a:ext uri="{FF2B5EF4-FFF2-40B4-BE49-F238E27FC236}">
                <a16:creationId xmlns:a16="http://schemas.microsoft.com/office/drawing/2014/main" id="{0B484361-065B-F1F1-79C7-6F77E192A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Buddy - Bensound  Royalty Free Music - No Copyright Music">
            <a:hlinkClick r:id="" action="ppaction://media"/>
            <a:extLst>
              <a:ext uri="{FF2B5EF4-FFF2-40B4-BE49-F238E27FC236}">
                <a16:creationId xmlns:a16="http://schemas.microsoft.com/office/drawing/2014/main" id="{F159FD07-986C-858E-D26E-BA8BEC896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5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 (1)">
            <a:extLst>
              <a:ext uri="{FF2B5EF4-FFF2-40B4-BE49-F238E27FC236}">
                <a16:creationId xmlns:a16="http://schemas.microsoft.com/office/drawing/2014/main" id="{CEA820CF-E203-8E0B-5A18-BB5C8EB5C0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08">
            <a:extLst>
              <a:ext uri="{FF2B5EF4-FFF2-40B4-BE49-F238E27FC236}">
                <a16:creationId xmlns:a16="http://schemas.microsoft.com/office/drawing/2014/main" id="{8C002D72-3953-8569-9A1B-D6B6BB659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11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06 (1)">
            <a:extLst>
              <a:ext uri="{FF2B5EF4-FFF2-40B4-BE49-F238E27FC236}">
                <a16:creationId xmlns:a16="http://schemas.microsoft.com/office/drawing/2014/main" id="{63ED2A2A-9278-824C-D634-CEE0865B9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1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06">
            <a:extLst>
              <a:ext uri="{FF2B5EF4-FFF2-40B4-BE49-F238E27FC236}">
                <a16:creationId xmlns:a16="http://schemas.microsoft.com/office/drawing/2014/main" id="{C091DA30-A18E-CF46-75F9-07AEBEA6B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14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8)">
            <a:extLst>
              <a:ext uri="{FF2B5EF4-FFF2-40B4-BE49-F238E27FC236}">
                <a16:creationId xmlns:a16="http://schemas.microsoft.com/office/drawing/2014/main" id="{54258E7E-669F-01AA-A4EE-076535C679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89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7)">
            <a:extLst>
              <a:ext uri="{FF2B5EF4-FFF2-40B4-BE49-F238E27FC236}">
                <a16:creationId xmlns:a16="http://schemas.microsoft.com/office/drawing/2014/main" id="{C9358CF6-CB3D-0BB0-CBFD-952E79A5FF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50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6)">
            <a:extLst>
              <a:ext uri="{FF2B5EF4-FFF2-40B4-BE49-F238E27FC236}">
                <a16:creationId xmlns:a16="http://schemas.microsoft.com/office/drawing/2014/main" id="{C3B5FBFB-9FB9-110A-0E76-29F538B6E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4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5)">
            <a:extLst>
              <a:ext uri="{FF2B5EF4-FFF2-40B4-BE49-F238E27FC236}">
                <a16:creationId xmlns:a16="http://schemas.microsoft.com/office/drawing/2014/main" id="{43CC6DAD-85E7-D1AF-C342-E59E080B9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4)">
            <a:extLst>
              <a:ext uri="{FF2B5EF4-FFF2-40B4-BE49-F238E27FC236}">
                <a16:creationId xmlns:a16="http://schemas.microsoft.com/office/drawing/2014/main" id="{187CB80C-BB63-FEBE-3E45-06CA0ED92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39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3)">
            <a:extLst>
              <a:ext uri="{FF2B5EF4-FFF2-40B4-BE49-F238E27FC236}">
                <a16:creationId xmlns:a16="http://schemas.microsoft.com/office/drawing/2014/main" id="{388B714D-8C72-C7F2-0C1F-722F88A52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0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2)">
            <a:extLst>
              <a:ext uri="{FF2B5EF4-FFF2-40B4-BE49-F238E27FC236}">
                <a16:creationId xmlns:a16="http://schemas.microsoft.com/office/drawing/2014/main" id="{6EB78088-3DF9-4E40-04FA-F670AD30ED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">
            <a:extLst>
              <a:ext uri="{FF2B5EF4-FFF2-40B4-BE49-F238E27FC236}">
                <a16:creationId xmlns:a16="http://schemas.microsoft.com/office/drawing/2014/main" id="{F93C8892-52E2-C163-BBF1-688F7DF010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8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 (1)">
            <a:extLst>
              <a:ext uri="{FF2B5EF4-FFF2-40B4-BE49-F238E27FC236}">
                <a16:creationId xmlns:a16="http://schemas.microsoft.com/office/drawing/2014/main" id="{816553AB-368A-096E-E48A-F82C4BAD24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9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1">
            <a:extLst>
              <a:ext uri="{FF2B5EF4-FFF2-40B4-BE49-F238E27FC236}">
                <a16:creationId xmlns:a16="http://schemas.microsoft.com/office/drawing/2014/main" id="{8280F5D0-C7FC-A96E-5667-8488D15EE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83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0 (4)">
            <a:extLst>
              <a:ext uri="{FF2B5EF4-FFF2-40B4-BE49-F238E27FC236}">
                <a16:creationId xmlns:a16="http://schemas.microsoft.com/office/drawing/2014/main" id="{4BD673DB-2829-4DC2-A292-B8DBF7EEE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9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0 (3)">
            <a:extLst>
              <a:ext uri="{FF2B5EF4-FFF2-40B4-BE49-F238E27FC236}">
                <a16:creationId xmlns:a16="http://schemas.microsoft.com/office/drawing/2014/main" id="{4441F17E-F363-62A6-88DC-95ED3305B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8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0 (2)">
            <a:extLst>
              <a:ext uri="{FF2B5EF4-FFF2-40B4-BE49-F238E27FC236}">
                <a16:creationId xmlns:a16="http://schemas.microsoft.com/office/drawing/2014/main" id="{D32C6FC4-E38E-4E01-291D-E906A3B14E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57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0 (1)">
            <a:extLst>
              <a:ext uri="{FF2B5EF4-FFF2-40B4-BE49-F238E27FC236}">
                <a16:creationId xmlns:a16="http://schemas.microsoft.com/office/drawing/2014/main" id="{4BFEE940-D17B-E983-E566-0E15E0E64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5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20">
            <a:extLst>
              <a:ext uri="{FF2B5EF4-FFF2-40B4-BE49-F238E27FC236}">
                <a16:creationId xmlns:a16="http://schemas.microsoft.com/office/drawing/2014/main" id="{E1DCE988-5C36-F132-AADB-2E0D118164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2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8 (3)">
            <a:extLst>
              <a:ext uri="{FF2B5EF4-FFF2-40B4-BE49-F238E27FC236}">
                <a16:creationId xmlns:a16="http://schemas.microsoft.com/office/drawing/2014/main" id="{031CB3F1-27BF-727D-075D-2DE893D585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4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8 (2)">
            <a:extLst>
              <a:ext uri="{FF2B5EF4-FFF2-40B4-BE49-F238E27FC236}">
                <a16:creationId xmlns:a16="http://schemas.microsoft.com/office/drawing/2014/main" id="{23635052-E70F-D1A8-E1D8-335B9F79B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80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8 (1)">
            <a:extLst>
              <a:ext uri="{FF2B5EF4-FFF2-40B4-BE49-F238E27FC236}">
                <a16:creationId xmlns:a16="http://schemas.microsoft.com/office/drawing/2014/main" id="{B2098B8F-882F-00A2-3C42-C49976300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96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 (6)">
            <a:extLst>
              <a:ext uri="{FF2B5EF4-FFF2-40B4-BE49-F238E27FC236}">
                <a16:creationId xmlns:a16="http://schemas.microsoft.com/office/drawing/2014/main" id="{C0012380-E815-30F6-21BC-3F9A14E55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1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8">
            <a:extLst>
              <a:ext uri="{FF2B5EF4-FFF2-40B4-BE49-F238E27FC236}">
                <a16:creationId xmlns:a16="http://schemas.microsoft.com/office/drawing/2014/main" id="{124B1DAC-308B-60E8-131B-F2122CF6B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09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7)">
            <a:extLst>
              <a:ext uri="{FF2B5EF4-FFF2-40B4-BE49-F238E27FC236}">
                <a16:creationId xmlns:a16="http://schemas.microsoft.com/office/drawing/2014/main" id="{079A1F1D-B1AA-5191-069D-FFD7C786C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0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6)">
            <a:extLst>
              <a:ext uri="{FF2B5EF4-FFF2-40B4-BE49-F238E27FC236}">
                <a16:creationId xmlns:a16="http://schemas.microsoft.com/office/drawing/2014/main" id="{41616550-3CA9-99C6-E02F-12598800A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07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5)">
            <a:extLst>
              <a:ext uri="{FF2B5EF4-FFF2-40B4-BE49-F238E27FC236}">
                <a16:creationId xmlns:a16="http://schemas.microsoft.com/office/drawing/2014/main" id="{14FDE827-0628-DC3C-7B86-55333E627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92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4)">
            <a:extLst>
              <a:ext uri="{FF2B5EF4-FFF2-40B4-BE49-F238E27FC236}">
                <a16:creationId xmlns:a16="http://schemas.microsoft.com/office/drawing/2014/main" id="{1757735F-B497-6937-644E-42B7DEA71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8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3)">
            <a:extLst>
              <a:ext uri="{FF2B5EF4-FFF2-40B4-BE49-F238E27FC236}">
                <a16:creationId xmlns:a16="http://schemas.microsoft.com/office/drawing/2014/main" id="{4D7AC91C-E3E3-FD50-200A-723CB4FB12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0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2)">
            <a:extLst>
              <a:ext uri="{FF2B5EF4-FFF2-40B4-BE49-F238E27FC236}">
                <a16:creationId xmlns:a16="http://schemas.microsoft.com/office/drawing/2014/main" id="{CAADDEE9-01F9-97C5-4C73-FF41F1F26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 (1)">
            <a:extLst>
              <a:ext uri="{FF2B5EF4-FFF2-40B4-BE49-F238E27FC236}">
                <a16:creationId xmlns:a16="http://schemas.microsoft.com/office/drawing/2014/main" id="{A3EF3D2D-E5D6-6FCF-9DC3-A43AB1E4D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5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7">
            <a:extLst>
              <a:ext uri="{FF2B5EF4-FFF2-40B4-BE49-F238E27FC236}">
                <a16:creationId xmlns:a16="http://schemas.microsoft.com/office/drawing/2014/main" id="{DB819996-C2DB-E7A7-8EEF-F6DF3AEFBE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68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5 (4)">
            <a:extLst>
              <a:ext uri="{FF2B5EF4-FFF2-40B4-BE49-F238E27FC236}">
                <a16:creationId xmlns:a16="http://schemas.microsoft.com/office/drawing/2014/main" id="{3F556765-2C2A-47CA-7378-54913B12C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2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 (5)">
            <a:extLst>
              <a:ext uri="{FF2B5EF4-FFF2-40B4-BE49-F238E27FC236}">
                <a16:creationId xmlns:a16="http://schemas.microsoft.com/office/drawing/2014/main" id="{FCFE8441-5677-63FA-1448-B86BE267CB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20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5 (3)">
            <a:extLst>
              <a:ext uri="{FF2B5EF4-FFF2-40B4-BE49-F238E27FC236}">
                <a16:creationId xmlns:a16="http://schemas.microsoft.com/office/drawing/2014/main" id="{7BA46458-65C3-9E1F-C7EB-4B1EFC575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8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5 (2)">
            <a:extLst>
              <a:ext uri="{FF2B5EF4-FFF2-40B4-BE49-F238E27FC236}">
                <a16:creationId xmlns:a16="http://schemas.microsoft.com/office/drawing/2014/main" id="{8311D34D-6BD0-AED6-85E0-69E360A19D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6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5 (1)">
            <a:extLst>
              <a:ext uri="{FF2B5EF4-FFF2-40B4-BE49-F238E27FC236}">
                <a16:creationId xmlns:a16="http://schemas.microsoft.com/office/drawing/2014/main" id="{F94DD572-F0C2-C603-40D7-E5697FB16D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70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5">
            <a:extLst>
              <a:ext uri="{FF2B5EF4-FFF2-40B4-BE49-F238E27FC236}">
                <a16:creationId xmlns:a16="http://schemas.microsoft.com/office/drawing/2014/main" id="{0EC7DCDB-EB32-29F5-F62C-8FA769A84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72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4 (1)">
            <a:extLst>
              <a:ext uri="{FF2B5EF4-FFF2-40B4-BE49-F238E27FC236}">
                <a16:creationId xmlns:a16="http://schemas.microsoft.com/office/drawing/2014/main" id="{2C295BC3-DCEB-DCEA-6654-C90CF46194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23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4">
            <a:extLst>
              <a:ext uri="{FF2B5EF4-FFF2-40B4-BE49-F238E27FC236}">
                <a16:creationId xmlns:a16="http://schemas.microsoft.com/office/drawing/2014/main" id="{91D27FFC-E698-BBEE-5B7D-A3DC977B5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88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3 (2)">
            <a:extLst>
              <a:ext uri="{FF2B5EF4-FFF2-40B4-BE49-F238E27FC236}">
                <a16:creationId xmlns:a16="http://schemas.microsoft.com/office/drawing/2014/main" id="{2449EA38-B32F-030E-0571-0ECDD739B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02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3 (1)">
            <a:extLst>
              <a:ext uri="{FF2B5EF4-FFF2-40B4-BE49-F238E27FC236}">
                <a16:creationId xmlns:a16="http://schemas.microsoft.com/office/drawing/2014/main" id="{71E947E2-A777-578B-F110-32F6F191F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7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04.13">
            <a:extLst>
              <a:ext uri="{FF2B5EF4-FFF2-40B4-BE49-F238E27FC236}">
                <a16:creationId xmlns:a16="http://schemas.microsoft.com/office/drawing/2014/main" id="{ADC91ED7-88AE-8F23-8D86-1ED769D60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0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5 (2)">
            <a:extLst>
              <a:ext uri="{FF2B5EF4-FFF2-40B4-BE49-F238E27FC236}">
                <a16:creationId xmlns:a16="http://schemas.microsoft.com/office/drawing/2014/main" id="{AC4AD2B9-DD73-AA19-F600-2DB1D676ED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7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 (4)">
            <a:extLst>
              <a:ext uri="{FF2B5EF4-FFF2-40B4-BE49-F238E27FC236}">
                <a16:creationId xmlns:a16="http://schemas.microsoft.com/office/drawing/2014/main" id="{23B02884-6B04-C4FE-E8BD-B494A6611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28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5 (1)">
            <a:extLst>
              <a:ext uri="{FF2B5EF4-FFF2-40B4-BE49-F238E27FC236}">
                <a16:creationId xmlns:a16="http://schemas.microsoft.com/office/drawing/2014/main" id="{90E6CF9D-8A01-60EB-A967-4434B3D45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13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5">
            <a:extLst>
              <a:ext uri="{FF2B5EF4-FFF2-40B4-BE49-F238E27FC236}">
                <a16:creationId xmlns:a16="http://schemas.microsoft.com/office/drawing/2014/main" id="{41A56B2E-9BA4-FC4C-37D4-4511FC3FA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18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9)">
            <a:extLst>
              <a:ext uri="{FF2B5EF4-FFF2-40B4-BE49-F238E27FC236}">
                <a16:creationId xmlns:a16="http://schemas.microsoft.com/office/drawing/2014/main" id="{3502CA2C-F1BC-2869-592E-13C81BF09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89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8)">
            <a:extLst>
              <a:ext uri="{FF2B5EF4-FFF2-40B4-BE49-F238E27FC236}">
                <a16:creationId xmlns:a16="http://schemas.microsoft.com/office/drawing/2014/main" id="{6A727C7F-34FF-8736-905C-A2BCFF690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7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7)">
            <a:extLst>
              <a:ext uri="{FF2B5EF4-FFF2-40B4-BE49-F238E27FC236}">
                <a16:creationId xmlns:a16="http://schemas.microsoft.com/office/drawing/2014/main" id="{5FA2B35D-887D-62D4-4087-D5A60C63F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62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6)">
            <a:extLst>
              <a:ext uri="{FF2B5EF4-FFF2-40B4-BE49-F238E27FC236}">
                <a16:creationId xmlns:a16="http://schemas.microsoft.com/office/drawing/2014/main" id="{EC2D6149-5E73-0ADB-6956-ADF02E2DD5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6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5)">
            <a:extLst>
              <a:ext uri="{FF2B5EF4-FFF2-40B4-BE49-F238E27FC236}">
                <a16:creationId xmlns:a16="http://schemas.microsoft.com/office/drawing/2014/main" id="{FB5A14DF-7630-105A-805B-D47CFEC20F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53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4)">
            <a:extLst>
              <a:ext uri="{FF2B5EF4-FFF2-40B4-BE49-F238E27FC236}">
                <a16:creationId xmlns:a16="http://schemas.microsoft.com/office/drawing/2014/main" id="{FFC704C7-25BA-7914-6E91-441A735959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7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3)">
            <a:extLst>
              <a:ext uri="{FF2B5EF4-FFF2-40B4-BE49-F238E27FC236}">
                <a16:creationId xmlns:a16="http://schemas.microsoft.com/office/drawing/2014/main" id="{5AF815D4-8D01-10BA-9199-6C3017DA5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21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2)">
            <a:extLst>
              <a:ext uri="{FF2B5EF4-FFF2-40B4-BE49-F238E27FC236}">
                <a16:creationId xmlns:a16="http://schemas.microsoft.com/office/drawing/2014/main" id="{FEDE3AAF-C318-EF5E-FD6F-74A6DE4AD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9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 (3)">
            <a:extLst>
              <a:ext uri="{FF2B5EF4-FFF2-40B4-BE49-F238E27FC236}">
                <a16:creationId xmlns:a16="http://schemas.microsoft.com/office/drawing/2014/main" id="{C36E834B-E98D-1371-28E0-95242D778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65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 (1)">
            <a:extLst>
              <a:ext uri="{FF2B5EF4-FFF2-40B4-BE49-F238E27FC236}">
                <a16:creationId xmlns:a16="http://schemas.microsoft.com/office/drawing/2014/main" id="{88652590-3412-E9FD-5661-1267E94E9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6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4">
            <a:extLst>
              <a:ext uri="{FF2B5EF4-FFF2-40B4-BE49-F238E27FC236}">
                <a16:creationId xmlns:a16="http://schemas.microsoft.com/office/drawing/2014/main" id="{EADCFC6C-C7AE-F3D8-7573-4107DBC5A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3 (3)">
            <a:extLst>
              <a:ext uri="{FF2B5EF4-FFF2-40B4-BE49-F238E27FC236}">
                <a16:creationId xmlns:a16="http://schemas.microsoft.com/office/drawing/2014/main" id="{CBC95E08-7707-533B-F683-F42DF70B3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7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3 (2)">
            <a:extLst>
              <a:ext uri="{FF2B5EF4-FFF2-40B4-BE49-F238E27FC236}">
                <a16:creationId xmlns:a16="http://schemas.microsoft.com/office/drawing/2014/main" id="{6787EA16-8684-3361-F660-1710A4DB0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90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3 (1)">
            <a:extLst>
              <a:ext uri="{FF2B5EF4-FFF2-40B4-BE49-F238E27FC236}">
                <a16:creationId xmlns:a16="http://schemas.microsoft.com/office/drawing/2014/main" id="{8BE03D8C-BFF7-5CCF-E8B1-BFE3BFC742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9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3">
            <a:extLst>
              <a:ext uri="{FF2B5EF4-FFF2-40B4-BE49-F238E27FC236}">
                <a16:creationId xmlns:a16="http://schemas.microsoft.com/office/drawing/2014/main" id="{0B0548F7-6613-9D79-AB8A-0DD54A18E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7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2 (1)">
            <a:extLst>
              <a:ext uri="{FF2B5EF4-FFF2-40B4-BE49-F238E27FC236}">
                <a16:creationId xmlns:a16="http://schemas.microsoft.com/office/drawing/2014/main" id="{ABFCA7CF-57A8-D2E7-133A-C7415CF251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5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2">
            <a:extLst>
              <a:ext uri="{FF2B5EF4-FFF2-40B4-BE49-F238E27FC236}">
                <a16:creationId xmlns:a16="http://schemas.microsoft.com/office/drawing/2014/main" id="{5DC09C34-5B17-189B-D277-07F07E5D8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9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1 (5)">
            <a:extLst>
              <a:ext uri="{FF2B5EF4-FFF2-40B4-BE49-F238E27FC236}">
                <a16:creationId xmlns:a16="http://schemas.microsoft.com/office/drawing/2014/main" id="{458DC5B7-8787-6171-E6EA-580926A50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5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1 (4)">
            <a:extLst>
              <a:ext uri="{FF2B5EF4-FFF2-40B4-BE49-F238E27FC236}">
                <a16:creationId xmlns:a16="http://schemas.microsoft.com/office/drawing/2014/main" id="{EED5CFF7-8E71-F381-C2B9-8E60447DC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0" y="0"/>
            <a:ext cx="661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15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 (2)">
            <a:extLst>
              <a:ext uri="{FF2B5EF4-FFF2-40B4-BE49-F238E27FC236}">
                <a16:creationId xmlns:a16="http://schemas.microsoft.com/office/drawing/2014/main" id="{F0401D12-38A0-D250-ADD4-0263C9064F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22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1 (3)">
            <a:extLst>
              <a:ext uri="{FF2B5EF4-FFF2-40B4-BE49-F238E27FC236}">
                <a16:creationId xmlns:a16="http://schemas.microsoft.com/office/drawing/2014/main" id="{0AADCEE6-5707-20BE-3260-C5331FD23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0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1 (2)">
            <a:extLst>
              <a:ext uri="{FF2B5EF4-FFF2-40B4-BE49-F238E27FC236}">
                <a16:creationId xmlns:a16="http://schemas.microsoft.com/office/drawing/2014/main" id="{BB7ABB4C-2D73-EEDC-8C06-6D5B7D466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47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1 (1)">
            <a:extLst>
              <a:ext uri="{FF2B5EF4-FFF2-40B4-BE49-F238E27FC236}">
                <a16:creationId xmlns:a16="http://schemas.microsoft.com/office/drawing/2014/main" id="{AB3C7B2E-FA06-3B13-44D9-1B0B1E06E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0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1">
            <a:extLst>
              <a:ext uri="{FF2B5EF4-FFF2-40B4-BE49-F238E27FC236}">
                <a16:creationId xmlns:a16="http://schemas.microsoft.com/office/drawing/2014/main" id="{841AD250-DA2D-550B-1C39-416028B8A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0 (1)">
            <a:extLst>
              <a:ext uri="{FF2B5EF4-FFF2-40B4-BE49-F238E27FC236}">
                <a16:creationId xmlns:a16="http://schemas.microsoft.com/office/drawing/2014/main" id="{19EFC446-E0CB-CAB9-CF20-A5AD05340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9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20">
            <a:extLst>
              <a:ext uri="{FF2B5EF4-FFF2-40B4-BE49-F238E27FC236}">
                <a16:creationId xmlns:a16="http://schemas.microsoft.com/office/drawing/2014/main" id="{E7C779C7-B11A-C201-0D95-EACFB8088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70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9 (1)">
            <a:extLst>
              <a:ext uri="{FF2B5EF4-FFF2-40B4-BE49-F238E27FC236}">
                <a16:creationId xmlns:a16="http://schemas.microsoft.com/office/drawing/2014/main" id="{B0A49E67-0728-F407-197A-4FC04D1D6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42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9">
            <a:extLst>
              <a:ext uri="{FF2B5EF4-FFF2-40B4-BE49-F238E27FC236}">
                <a16:creationId xmlns:a16="http://schemas.microsoft.com/office/drawing/2014/main" id="{03BC380D-3E6A-5F74-4264-3678401BE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8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8)">
            <a:extLst>
              <a:ext uri="{FF2B5EF4-FFF2-40B4-BE49-F238E27FC236}">
                <a16:creationId xmlns:a16="http://schemas.microsoft.com/office/drawing/2014/main" id="{0A72913E-708E-1FCD-D633-4554E544C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39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7)">
            <a:extLst>
              <a:ext uri="{FF2B5EF4-FFF2-40B4-BE49-F238E27FC236}">
                <a16:creationId xmlns:a16="http://schemas.microsoft.com/office/drawing/2014/main" id="{67B086E2-60FC-933C-B4BF-A21BC19C5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96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 (1)">
            <a:extLst>
              <a:ext uri="{FF2B5EF4-FFF2-40B4-BE49-F238E27FC236}">
                <a16:creationId xmlns:a16="http://schemas.microsoft.com/office/drawing/2014/main" id="{98B87E3B-6D42-F074-0A63-73B7DEE013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61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6)">
            <a:extLst>
              <a:ext uri="{FF2B5EF4-FFF2-40B4-BE49-F238E27FC236}">
                <a16:creationId xmlns:a16="http://schemas.microsoft.com/office/drawing/2014/main" id="{3BD95EB2-1A42-54EC-7F37-80547D69A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03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5)">
            <a:extLst>
              <a:ext uri="{FF2B5EF4-FFF2-40B4-BE49-F238E27FC236}">
                <a16:creationId xmlns:a16="http://schemas.microsoft.com/office/drawing/2014/main" id="{730AA7C1-8AF6-E71F-02F6-B277628C9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8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4)">
            <a:extLst>
              <a:ext uri="{FF2B5EF4-FFF2-40B4-BE49-F238E27FC236}">
                <a16:creationId xmlns:a16="http://schemas.microsoft.com/office/drawing/2014/main" id="{B17B64A2-C1C4-6522-208F-36FD82BB3F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4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3)">
            <a:extLst>
              <a:ext uri="{FF2B5EF4-FFF2-40B4-BE49-F238E27FC236}">
                <a16:creationId xmlns:a16="http://schemas.microsoft.com/office/drawing/2014/main" id="{E7A43FC2-3A1F-AB55-276A-7747E02459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4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2)">
            <a:extLst>
              <a:ext uri="{FF2B5EF4-FFF2-40B4-BE49-F238E27FC236}">
                <a16:creationId xmlns:a16="http://schemas.microsoft.com/office/drawing/2014/main" id="{3C9C9CB2-F0CE-924A-328E-852083F98E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6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 (1)">
            <a:extLst>
              <a:ext uri="{FF2B5EF4-FFF2-40B4-BE49-F238E27FC236}">
                <a16:creationId xmlns:a16="http://schemas.microsoft.com/office/drawing/2014/main" id="{BFF37649-258C-EE69-482C-599D3EAAC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5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8">
            <a:extLst>
              <a:ext uri="{FF2B5EF4-FFF2-40B4-BE49-F238E27FC236}">
                <a16:creationId xmlns:a16="http://schemas.microsoft.com/office/drawing/2014/main" id="{8689548B-0D6A-11DE-B170-54DC1A9FB4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7 (3)">
            <a:extLst>
              <a:ext uri="{FF2B5EF4-FFF2-40B4-BE49-F238E27FC236}">
                <a16:creationId xmlns:a16="http://schemas.microsoft.com/office/drawing/2014/main" id="{5784182E-27E7-316F-3D0B-5C48ABB6E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80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7 (2)">
            <a:extLst>
              <a:ext uri="{FF2B5EF4-FFF2-40B4-BE49-F238E27FC236}">
                <a16:creationId xmlns:a16="http://schemas.microsoft.com/office/drawing/2014/main" id="{E56EF579-8E40-6B16-74D0-6233A564A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1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7 (1)">
            <a:extLst>
              <a:ext uri="{FF2B5EF4-FFF2-40B4-BE49-F238E27FC236}">
                <a16:creationId xmlns:a16="http://schemas.microsoft.com/office/drawing/2014/main" id="{66FB86B0-B663-CC48-BE11-BF2E0BC9D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12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2">
            <a:extLst>
              <a:ext uri="{FF2B5EF4-FFF2-40B4-BE49-F238E27FC236}">
                <a16:creationId xmlns:a16="http://schemas.microsoft.com/office/drawing/2014/main" id="{78151458-4C8C-714B-FCB2-6EB1AD81A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7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7">
            <a:extLst>
              <a:ext uri="{FF2B5EF4-FFF2-40B4-BE49-F238E27FC236}">
                <a16:creationId xmlns:a16="http://schemas.microsoft.com/office/drawing/2014/main" id="{BA882D42-B4AC-B451-FFFE-304272CA01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06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9)">
            <a:extLst>
              <a:ext uri="{FF2B5EF4-FFF2-40B4-BE49-F238E27FC236}">
                <a16:creationId xmlns:a16="http://schemas.microsoft.com/office/drawing/2014/main" id="{C2AA3C71-81EE-C1BF-9E42-3A4D8CEBA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0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8)">
            <a:extLst>
              <a:ext uri="{FF2B5EF4-FFF2-40B4-BE49-F238E27FC236}">
                <a16:creationId xmlns:a16="http://schemas.microsoft.com/office/drawing/2014/main" id="{41549AF5-7C08-F597-7EB8-B2D09ED1E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40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7)">
            <a:extLst>
              <a:ext uri="{FF2B5EF4-FFF2-40B4-BE49-F238E27FC236}">
                <a16:creationId xmlns:a16="http://schemas.microsoft.com/office/drawing/2014/main" id="{7A3C593E-D48A-642C-1E76-8D5DDEAB2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59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6)">
            <a:extLst>
              <a:ext uri="{FF2B5EF4-FFF2-40B4-BE49-F238E27FC236}">
                <a16:creationId xmlns:a16="http://schemas.microsoft.com/office/drawing/2014/main" id="{5B8E4D7F-501D-837D-4FA8-582D4B602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3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5)">
            <a:extLst>
              <a:ext uri="{FF2B5EF4-FFF2-40B4-BE49-F238E27FC236}">
                <a16:creationId xmlns:a16="http://schemas.microsoft.com/office/drawing/2014/main" id="{3344D264-9CC7-81A9-E335-F636EC80F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29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4)">
            <a:extLst>
              <a:ext uri="{FF2B5EF4-FFF2-40B4-BE49-F238E27FC236}">
                <a16:creationId xmlns:a16="http://schemas.microsoft.com/office/drawing/2014/main" id="{678CD271-637B-234A-9070-5A5501255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59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3)">
            <a:extLst>
              <a:ext uri="{FF2B5EF4-FFF2-40B4-BE49-F238E27FC236}">
                <a16:creationId xmlns:a16="http://schemas.microsoft.com/office/drawing/2014/main" id="{9D9E0D20-E653-7229-B70B-6E611A7A28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31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2)">
            <a:extLst>
              <a:ext uri="{FF2B5EF4-FFF2-40B4-BE49-F238E27FC236}">
                <a16:creationId xmlns:a16="http://schemas.microsoft.com/office/drawing/2014/main" id="{1DFF6E5E-5E32-32C5-DA44-8330776589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3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 (1)">
            <a:extLst>
              <a:ext uri="{FF2B5EF4-FFF2-40B4-BE49-F238E27FC236}">
                <a16:creationId xmlns:a16="http://schemas.microsoft.com/office/drawing/2014/main" id="{43B35FC2-2390-C4ED-7344-716379FCFC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17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1 (4)">
            <a:extLst>
              <a:ext uri="{FF2B5EF4-FFF2-40B4-BE49-F238E27FC236}">
                <a16:creationId xmlns:a16="http://schemas.microsoft.com/office/drawing/2014/main" id="{4D5C7E56-AAAF-3D1F-AD31-512A63EBD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96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5">
            <a:extLst>
              <a:ext uri="{FF2B5EF4-FFF2-40B4-BE49-F238E27FC236}">
                <a16:creationId xmlns:a16="http://schemas.microsoft.com/office/drawing/2014/main" id="{8D142B65-31A6-854C-C860-B94D72F05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3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4 (1)">
            <a:extLst>
              <a:ext uri="{FF2B5EF4-FFF2-40B4-BE49-F238E27FC236}">
                <a16:creationId xmlns:a16="http://schemas.microsoft.com/office/drawing/2014/main" id="{7584A8B6-6C50-917B-B8A5-745A22306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4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4">
            <a:extLst>
              <a:ext uri="{FF2B5EF4-FFF2-40B4-BE49-F238E27FC236}">
                <a16:creationId xmlns:a16="http://schemas.microsoft.com/office/drawing/2014/main" id="{42F0E9EF-F0CC-8C0D-8BC3-713072A3BA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03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3 (1)">
            <a:extLst>
              <a:ext uri="{FF2B5EF4-FFF2-40B4-BE49-F238E27FC236}">
                <a16:creationId xmlns:a16="http://schemas.microsoft.com/office/drawing/2014/main" id="{59494578-F997-AB6B-270E-3CA21223CA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42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3">
            <a:extLst>
              <a:ext uri="{FF2B5EF4-FFF2-40B4-BE49-F238E27FC236}">
                <a16:creationId xmlns:a16="http://schemas.microsoft.com/office/drawing/2014/main" id="{F4B244EE-0D8A-4919-B199-4C02196FBD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2 (1)">
            <a:extLst>
              <a:ext uri="{FF2B5EF4-FFF2-40B4-BE49-F238E27FC236}">
                <a16:creationId xmlns:a16="http://schemas.microsoft.com/office/drawing/2014/main" id="{2EA7C742-597F-EC7B-6747-0BCF007D5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8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12">
            <a:extLst>
              <a:ext uri="{FF2B5EF4-FFF2-40B4-BE49-F238E27FC236}">
                <a16:creationId xmlns:a16="http://schemas.microsoft.com/office/drawing/2014/main" id="{F1E52E31-3C67-F72C-D8CF-755AE5D052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07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0.50.08">
            <a:extLst>
              <a:ext uri="{FF2B5EF4-FFF2-40B4-BE49-F238E27FC236}">
                <a16:creationId xmlns:a16="http://schemas.microsoft.com/office/drawing/2014/main" id="{A95DBA2C-5E01-3917-6F83-4571B52DF4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7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ırpıntı çizim, çizgi film, çizim içeren bir resim">
            <a:extLst>
              <a:ext uri="{FF2B5EF4-FFF2-40B4-BE49-F238E27FC236}">
                <a16:creationId xmlns:a16="http://schemas.microsoft.com/office/drawing/2014/main" id="{72B9C64E-403A-E4F8-E0A0-7D9E7DA72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94F8D426-8087-E849-E24C-F46736293957}"/>
              </a:ext>
            </a:extLst>
          </p:cNvPr>
          <p:cNvSpPr/>
          <p:nvPr/>
        </p:nvSpPr>
        <p:spPr>
          <a:xfrm>
            <a:off x="1575371" y="2395835"/>
            <a:ext cx="90412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DOÇENT PENGUENLER’DEN</a:t>
            </a:r>
          </a:p>
          <a:p>
            <a:pPr algn="ctr"/>
            <a:r>
              <a:rPr lang="tr-TR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KOCAMAN SEVGİLERLE</a:t>
            </a:r>
          </a:p>
          <a:p>
            <a:pPr algn="ctr"/>
            <a:r>
              <a:rPr lang="tr-TR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♥</a:t>
            </a:r>
          </a:p>
        </p:txBody>
      </p:sp>
    </p:spTree>
    <p:extLst>
      <p:ext uri="{BB962C8B-B14F-4D97-AF65-F5344CB8AC3E}">
        <p14:creationId xmlns:p14="http://schemas.microsoft.com/office/powerpoint/2010/main" val="1029217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4 (2)">
            <a:extLst>
              <a:ext uri="{FF2B5EF4-FFF2-40B4-BE49-F238E27FC236}">
                <a16:creationId xmlns:a16="http://schemas.microsoft.com/office/drawing/2014/main" id="{78A689B0-6DF5-F1F9-A7A4-722171455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3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1 (3)">
            <a:extLst>
              <a:ext uri="{FF2B5EF4-FFF2-40B4-BE49-F238E27FC236}">
                <a16:creationId xmlns:a16="http://schemas.microsoft.com/office/drawing/2014/main" id="{929CA38E-BF11-25C7-A3D1-1F4BE993D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53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1 (2)">
            <a:extLst>
              <a:ext uri="{FF2B5EF4-FFF2-40B4-BE49-F238E27FC236}">
                <a16:creationId xmlns:a16="http://schemas.microsoft.com/office/drawing/2014/main" id="{1604FA7A-74FE-0A21-907D-0CB753F0B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82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1 (1)">
            <a:extLst>
              <a:ext uri="{FF2B5EF4-FFF2-40B4-BE49-F238E27FC236}">
                <a16:creationId xmlns:a16="http://schemas.microsoft.com/office/drawing/2014/main" id="{DEA999C0-B417-EBA1-D505-400D84EED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6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1">
            <a:extLst>
              <a:ext uri="{FF2B5EF4-FFF2-40B4-BE49-F238E27FC236}">
                <a16:creationId xmlns:a16="http://schemas.microsoft.com/office/drawing/2014/main" id="{E5088F16-7013-E80C-F30F-B9A0342C2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1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0">
            <a:extLst>
              <a:ext uri="{FF2B5EF4-FFF2-40B4-BE49-F238E27FC236}">
                <a16:creationId xmlns:a16="http://schemas.microsoft.com/office/drawing/2014/main" id="{3A87B670-E141-92D4-932B-C7F87A7F0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51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 (6)">
            <a:extLst>
              <a:ext uri="{FF2B5EF4-FFF2-40B4-BE49-F238E27FC236}">
                <a16:creationId xmlns:a16="http://schemas.microsoft.com/office/drawing/2014/main" id="{BB58107C-B6AF-A498-6EDC-F51A4FDF8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4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 (5)">
            <a:extLst>
              <a:ext uri="{FF2B5EF4-FFF2-40B4-BE49-F238E27FC236}">
                <a16:creationId xmlns:a16="http://schemas.microsoft.com/office/drawing/2014/main" id="{73CD457E-D9F1-590B-D467-18C5E0969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 (4)">
            <a:extLst>
              <a:ext uri="{FF2B5EF4-FFF2-40B4-BE49-F238E27FC236}">
                <a16:creationId xmlns:a16="http://schemas.microsoft.com/office/drawing/2014/main" id="{FD62A5BB-0925-8C34-F906-701234CC1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9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 (3)">
            <a:extLst>
              <a:ext uri="{FF2B5EF4-FFF2-40B4-BE49-F238E27FC236}">
                <a16:creationId xmlns:a16="http://schemas.microsoft.com/office/drawing/2014/main" id="{7C7BFB6F-4E38-03E6-63C5-0B22CEFD7F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0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 (2)">
            <a:extLst>
              <a:ext uri="{FF2B5EF4-FFF2-40B4-BE49-F238E27FC236}">
                <a16:creationId xmlns:a16="http://schemas.microsoft.com/office/drawing/2014/main" id="{0388A769-7E70-4945-2BF2-75CFD5E74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9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4 (1)">
            <a:extLst>
              <a:ext uri="{FF2B5EF4-FFF2-40B4-BE49-F238E27FC236}">
                <a16:creationId xmlns:a16="http://schemas.microsoft.com/office/drawing/2014/main" id="{3525E9D3-9ED0-DCA6-F965-B9924CD9F8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13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 (1)">
            <a:extLst>
              <a:ext uri="{FF2B5EF4-FFF2-40B4-BE49-F238E27FC236}">
                <a16:creationId xmlns:a16="http://schemas.microsoft.com/office/drawing/2014/main" id="{781558C6-1342-B4D9-6C21-F99B43E93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45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8">
            <a:extLst>
              <a:ext uri="{FF2B5EF4-FFF2-40B4-BE49-F238E27FC236}">
                <a16:creationId xmlns:a16="http://schemas.microsoft.com/office/drawing/2014/main" id="{90DB2BFE-C51D-F026-6877-A48CFEFB1A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7 (3)">
            <a:extLst>
              <a:ext uri="{FF2B5EF4-FFF2-40B4-BE49-F238E27FC236}">
                <a16:creationId xmlns:a16="http://schemas.microsoft.com/office/drawing/2014/main" id="{C551D9E5-DABC-86F9-99F4-FBEC988BA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4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7 (2)">
            <a:extLst>
              <a:ext uri="{FF2B5EF4-FFF2-40B4-BE49-F238E27FC236}">
                <a16:creationId xmlns:a16="http://schemas.microsoft.com/office/drawing/2014/main" id="{C04883FC-99AC-8A4A-CC3F-518F43F8A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88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7 (1)">
            <a:extLst>
              <a:ext uri="{FF2B5EF4-FFF2-40B4-BE49-F238E27FC236}">
                <a16:creationId xmlns:a16="http://schemas.microsoft.com/office/drawing/2014/main" id="{5AD5F562-C7B0-9749-2320-8ED8F6F252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8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7">
            <a:extLst>
              <a:ext uri="{FF2B5EF4-FFF2-40B4-BE49-F238E27FC236}">
                <a16:creationId xmlns:a16="http://schemas.microsoft.com/office/drawing/2014/main" id="{E6BCD8B4-DB85-2AC0-81A6-1646D38FD5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2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6 (2)">
            <a:extLst>
              <a:ext uri="{FF2B5EF4-FFF2-40B4-BE49-F238E27FC236}">
                <a16:creationId xmlns:a16="http://schemas.microsoft.com/office/drawing/2014/main" id="{B4ABBC18-72C7-00C2-1375-9DC9F6B02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07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6 (1)">
            <a:extLst>
              <a:ext uri="{FF2B5EF4-FFF2-40B4-BE49-F238E27FC236}">
                <a16:creationId xmlns:a16="http://schemas.microsoft.com/office/drawing/2014/main" id="{BEA96F2D-8303-0818-CA03-8D82A1F89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71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6">
            <a:extLst>
              <a:ext uri="{FF2B5EF4-FFF2-40B4-BE49-F238E27FC236}">
                <a16:creationId xmlns:a16="http://schemas.microsoft.com/office/drawing/2014/main" id="{CD626E9C-094B-D8F3-DFF9-F5F2A885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8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5 (4)">
            <a:extLst>
              <a:ext uri="{FF2B5EF4-FFF2-40B4-BE49-F238E27FC236}">
                <a16:creationId xmlns:a16="http://schemas.microsoft.com/office/drawing/2014/main" id="{C27271E7-4426-DC92-488A-F0DB57DCE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4">
            <a:extLst>
              <a:ext uri="{FF2B5EF4-FFF2-40B4-BE49-F238E27FC236}">
                <a16:creationId xmlns:a16="http://schemas.microsoft.com/office/drawing/2014/main" id="{BC041B46-D3C7-5270-ECCA-CDF5633D4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63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5 (3)">
            <a:extLst>
              <a:ext uri="{FF2B5EF4-FFF2-40B4-BE49-F238E27FC236}">
                <a16:creationId xmlns:a16="http://schemas.microsoft.com/office/drawing/2014/main" id="{A954C72D-B591-B95A-491B-0D29919287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55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5 (2)">
            <a:extLst>
              <a:ext uri="{FF2B5EF4-FFF2-40B4-BE49-F238E27FC236}">
                <a16:creationId xmlns:a16="http://schemas.microsoft.com/office/drawing/2014/main" id="{5DCFB662-7DCD-472E-A2F5-DEB3C26C4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4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5 (1)">
            <a:extLst>
              <a:ext uri="{FF2B5EF4-FFF2-40B4-BE49-F238E27FC236}">
                <a16:creationId xmlns:a16="http://schemas.microsoft.com/office/drawing/2014/main" id="{C1AF4E30-B060-02BD-BAAC-5AF948DEBC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7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5">
            <a:extLst>
              <a:ext uri="{FF2B5EF4-FFF2-40B4-BE49-F238E27FC236}">
                <a16:creationId xmlns:a16="http://schemas.microsoft.com/office/drawing/2014/main" id="{BA8FFB8E-6357-0C4C-1B62-B434B426A8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0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4 (5)">
            <a:extLst>
              <a:ext uri="{FF2B5EF4-FFF2-40B4-BE49-F238E27FC236}">
                <a16:creationId xmlns:a16="http://schemas.microsoft.com/office/drawing/2014/main" id="{06C01858-57BD-E019-06EB-827B8692B9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25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4 (4)">
            <a:extLst>
              <a:ext uri="{FF2B5EF4-FFF2-40B4-BE49-F238E27FC236}">
                <a16:creationId xmlns:a16="http://schemas.microsoft.com/office/drawing/2014/main" id="{5CACD0C5-40ED-F5AA-8682-77C27C026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1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4 (3)">
            <a:extLst>
              <a:ext uri="{FF2B5EF4-FFF2-40B4-BE49-F238E27FC236}">
                <a16:creationId xmlns:a16="http://schemas.microsoft.com/office/drawing/2014/main" id="{C21D998F-85C9-5715-BE97-EBA57935D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10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4 (2)">
            <a:extLst>
              <a:ext uri="{FF2B5EF4-FFF2-40B4-BE49-F238E27FC236}">
                <a16:creationId xmlns:a16="http://schemas.microsoft.com/office/drawing/2014/main" id="{BABE6093-7F7B-4609-DAEF-4656547AF5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4 (1)">
            <a:extLst>
              <a:ext uri="{FF2B5EF4-FFF2-40B4-BE49-F238E27FC236}">
                <a16:creationId xmlns:a16="http://schemas.microsoft.com/office/drawing/2014/main" id="{6F8BA111-659B-1E6B-106B-74CA698BE8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3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4">
            <a:extLst>
              <a:ext uri="{FF2B5EF4-FFF2-40B4-BE49-F238E27FC236}">
                <a16:creationId xmlns:a16="http://schemas.microsoft.com/office/drawing/2014/main" id="{FE06CC5C-0BA6-AD33-16CA-FCE3669D22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3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 (6)">
            <a:extLst>
              <a:ext uri="{FF2B5EF4-FFF2-40B4-BE49-F238E27FC236}">
                <a16:creationId xmlns:a16="http://schemas.microsoft.com/office/drawing/2014/main" id="{8C22715E-1580-BFB9-1D2E-1A96818D2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21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3 (3)">
            <a:extLst>
              <a:ext uri="{FF2B5EF4-FFF2-40B4-BE49-F238E27FC236}">
                <a16:creationId xmlns:a16="http://schemas.microsoft.com/office/drawing/2014/main" id="{4891D898-210B-9857-2712-72DAFC40C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6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3 (2)">
            <a:extLst>
              <a:ext uri="{FF2B5EF4-FFF2-40B4-BE49-F238E27FC236}">
                <a16:creationId xmlns:a16="http://schemas.microsoft.com/office/drawing/2014/main" id="{20762007-F4EB-89DF-4EA6-E42E39EA0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89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3 (1)">
            <a:extLst>
              <a:ext uri="{FF2B5EF4-FFF2-40B4-BE49-F238E27FC236}">
                <a16:creationId xmlns:a16="http://schemas.microsoft.com/office/drawing/2014/main" id="{A7943CAC-5DBF-0FB9-B468-C0A60F1D2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8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3">
            <a:extLst>
              <a:ext uri="{FF2B5EF4-FFF2-40B4-BE49-F238E27FC236}">
                <a16:creationId xmlns:a16="http://schemas.microsoft.com/office/drawing/2014/main" id="{830E6FE8-0475-F355-460F-C109B40F0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6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2 (3)">
            <a:extLst>
              <a:ext uri="{FF2B5EF4-FFF2-40B4-BE49-F238E27FC236}">
                <a16:creationId xmlns:a16="http://schemas.microsoft.com/office/drawing/2014/main" id="{E58437F0-A523-503B-1284-4EE7FB59F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78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2 (2)">
            <a:extLst>
              <a:ext uri="{FF2B5EF4-FFF2-40B4-BE49-F238E27FC236}">
                <a16:creationId xmlns:a16="http://schemas.microsoft.com/office/drawing/2014/main" id="{B26176AA-E4BC-2DCE-53DB-FE14A7A2E9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3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2 (1)">
            <a:extLst>
              <a:ext uri="{FF2B5EF4-FFF2-40B4-BE49-F238E27FC236}">
                <a16:creationId xmlns:a16="http://schemas.microsoft.com/office/drawing/2014/main" id="{BFF6C983-31DB-9696-ECE3-8944D9E8D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9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2">
            <a:extLst>
              <a:ext uri="{FF2B5EF4-FFF2-40B4-BE49-F238E27FC236}">
                <a16:creationId xmlns:a16="http://schemas.microsoft.com/office/drawing/2014/main" id="{3438836A-317A-4D32-122F-28EC9F5DF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3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1 (2)">
            <a:extLst>
              <a:ext uri="{FF2B5EF4-FFF2-40B4-BE49-F238E27FC236}">
                <a16:creationId xmlns:a16="http://schemas.microsoft.com/office/drawing/2014/main" id="{366DB897-95DE-F29F-1DEC-9592E241E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1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1 (1)">
            <a:extLst>
              <a:ext uri="{FF2B5EF4-FFF2-40B4-BE49-F238E27FC236}">
                <a16:creationId xmlns:a16="http://schemas.microsoft.com/office/drawing/2014/main" id="{D08FAFF5-E3F2-0C91-329E-F60D4A027F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08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 (5)">
            <a:extLst>
              <a:ext uri="{FF2B5EF4-FFF2-40B4-BE49-F238E27FC236}">
                <a16:creationId xmlns:a16="http://schemas.microsoft.com/office/drawing/2014/main" id="{50A00CE0-DEAA-4583-B014-6DF5D1038B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75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31">
            <a:extLst>
              <a:ext uri="{FF2B5EF4-FFF2-40B4-BE49-F238E27FC236}">
                <a16:creationId xmlns:a16="http://schemas.microsoft.com/office/drawing/2014/main" id="{FFFD9DB9-4374-F712-1BFF-D3B666B261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3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5 (1)">
            <a:extLst>
              <a:ext uri="{FF2B5EF4-FFF2-40B4-BE49-F238E27FC236}">
                <a16:creationId xmlns:a16="http://schemas.microsoft.com/office/drawing/2014/main" id="{50F0F158-25CB-7106-108A-76D94170F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5">
            <a:extLst>
              <a:ext uri="{FF2B5EF4-FFF2-40B4-BE49-F238E27FC236}">
                <a16:creationId xmlns:a16="http://schemas.microsoft.com/office/drawing/2014/main" id="{B80F5443-8C63-6BE8-A852-763C906CA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9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9)">
            <a:extLst>
              <a:ext uri="{FF2B5EF4-FFF2-40B4-BE49-F238E27FC236}">
                <a16:creationId xmlns:a16="http://schemas.microsoft.com/office/drawing/2014/main" id="{2C6A60DA-FA15-3788-64BD-AFD619758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0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8)">
            <a:extLst>
              <a:ext uri="{FF2B5EF4-FFF2-40B4-BE49-F238E27FC236}">
                <a16:creationId xmlns:a16="http://schemas.microsoft.com/office/drawing/2014/main" id="{9E473CAA-1714-816D-91F0-84725D8DD0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6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7)">
            <a:extLst>
              <a:ext uri="{FF2B5EF4-FFF2-40B4-BE49-F238E27FC236}">
                <a16:creationId xmlns:a16="http://schemas.microsoft.com/office/drawing/2014/main" id="{3CED1156-1F93-7183-61CD-EE310122D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6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6)">
            <a:extLst>
              <a:ext uri="{FF2B5EF4-FFF2-40B4-BE49-F238E27FC236}">
                <a16:creationId xmlns:a16="http://schemas.microsoft.com/office/drawing/2014/main" id="{7F292F33-FCED-782E-26F4-FA8C269463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23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5)">
            <a:extLst>
              <a:ext uri="{FF2B5EF4-FFF2-40B4-BE49-F238E27FC236}">
                <a16:creationId xmlns:a16="http://schemas.microsoft.com/office/drawing/2014/main" id="{6D8A9E4C-CD8B-F51D-B106-EBB0AC2D8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4)">
            <a:extLst>
              <a:ext uri="{FF2B5EF4-FFF2-40B4-BE49-F238E27FC236}">
                <a16:creationId xmlns:a16="http://schemas.microsoft.com/office/drawing/2014/main" id="{82A0DDDD-65FD-A77F-7D86-6DEC98D2B1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52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3)">
            <a:extLst>
              <a:ext uri="{FF2B5EF4-FFF2-40B4-BE49-F238E27FC236}">
                <a16:creationId xmlns:a16="http://schemas.microsoft.com/office/drawing/2014/main" id="{955F4D38-0786-6B0E-403A-D19E95B4D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2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 (4)">
            <a:extLst>
              <a:ext uri="{FF2B5EF4-FFF2-40B4-BE49-F238E27FC236}">
                <a16:creationId xmlns:a16="http://schemas.microsoft.com/office/drawing/2014/main" id="{9B47F99A-1E0A-A1AE-7005-8315F9279A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8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2)">
            <a:extLst>
              <a:ext uri="{FF2B5EF4-FFF2-40B4-BE49-F238E27FC236}">
                <a16:creationId xmlns:a16="http://schemas.microsoft.com/office/drawing/2014/main" id="{596797EA-92B9-CDFF-299C-7D5289060C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6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 (1)">
            <a:extLst>
              <a:ext uri="{FF2B5EF4-FFF2-40B4-BE49-F238E27FC236}">
                <a16:creationId xmlns:a16="http://schemas.microsoft.com/office/drawing/2014/main" id="{AF2D6C7D-53C5-FEC9-9497-5BCC3CBE4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9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4">
            <a:extLst>
              <a:ext uri="{FF2B5EF4-FFF2-40B4-BE49-F238E27FC236}">
                <a16:creationId xmlns:a16="http://schemas.microsoft.com/office/drawing/2014/main" id="{987CF907-9666-49F2-A7E3-52008B71A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6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3 (4)">
            <a:extLst>
              <a:ext uri="{FF2B5EF4-FFF2-40B4-BE49-F238E27FC236}">
                <a16:creationId xmlns:a16="http://schemas.microsoft.com/office/drawing/2014/main" id="{F68FB055-A83B-0736-8882-C236CF1A3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73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3 (3)">
            <a:extLst>
              <a:ext uri="{FF2B5EF4-FFF2-40B4-BE49-F238E27FC236}">
                <a16:creationId xmlns:a16="http://schemas.microsoft.com/office/drawing/2014/main" id="{DF12002E-BC7A-9E71-893A-273CB8C892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76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3 (2)">
            <a:extLst>
              <a:ext uri="{FF2B5EF4-FFF2-40B4-BE49-F238E27FC236}">
                <a16:creationId xmlns:a16="http://schemas.microsoft.com/office/drawing/2014/main" id="{EBFF8F39-0324-6921-8137-0BDA190027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32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3 (1)">
            <a:extLst>
              <a:ext uri="{FF2B5EF4-FFF2-40B4-BE49-F238E27FC236}">
                <a16:creationId xmlns:a16="http://schemas.microsoft.com/office/drawing/2014/main" id="{96852D85-0B80-F796-EAF7-6829CB5141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0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23">
            <a:extLst>
              <a:ext uri="{FF2B5EF4-FFF2-40B4-BE49-F238E27FC236}">
                <a16:creationId xmlns:a16="http://schemas.microsoft.com/office/drawing/2014/main" id="{7C9066D6-8C21-702A-3916-F365A75E9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54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9)">
            <a:extLst>
              <a:ext uri="{FF2B5EF4-FFF2-40B4-BE49-F238E27FC236}">
                <a16:creationId xmlns:a16="http://schemas.microsoft.com/office/drawing/2014/main" id="{E5B616A0-1B2E-3278-BE0C-28CCF67E4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8)">
            <a:extLst>
              <a:ext uri="{FF2B5EF4-FFF2-40B4-BE49-F238E27FC236}">
                <a16:creationId xmlns:a16="http://schemas.microsoft.com/office/drawing/2014/main" id="{4D947C7B-403F-FEDC-36C3-8094B530B7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1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 (3)">
            <a:extLst>
              <a:ext uri="{FF2B5EF4-FFF2-40B4-BE49-F238E27FC236}">
                <a16:creationId xmlns:a16="http://schemas.microsoft.com/office/drawing/2014/main" id="{B4F7ED80-48B8-D6CC-2E4C-7FFB4A501D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72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7)">
            <a:extLst>
              <a:ext uri="{FF2B5EF4-FFF2-40B4-BE49-F238E27FC236}">
                <a16:creationId xmlns:a16="http://schemas.microsoft.com/office/drawing/2014/main" id="{CBC62A49-026C-5829-5DA7-C35D92D6A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8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6)">
            <a:extLst>
              <a:ext uri="{FF2B5EF4-FFF2-40B4-BE49-F238E27FC236}">
                <a16:creationId xmlns:a16="http://schemas.microsoft.com/office/drawing/2014/main" id="{9A47907E-1FEB-EDFB-2D1B-3501B7976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4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5)">
            <a:extLst>
              <a:ext uri="{FF2B5EF4-FFF2-40B4-BE49-F238E27FC236}">
                <a16:creationId xmlns:a16="http://schemas.microsoft.com/office/drawing/2014/main" id="{ED076691-0212-FB29-C677-E4CCCA41E3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4)">
            <a:extLst>
              <a:ext uri="{FF2B5EF4-FFF2-40B4-BE49-F238E27FC236}">
                <a16:creationId xmlns:a16="http://schemas.microsoft.com/office/drawing/2014/main" id="{67E0CAB6-2B5C-0B43-3B7A-1F7756EAC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35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3)">
            <a:extLst>
              <a:ext uri="{FF2B5EF4-FFF2-40B4-BE49-F238E27FC236}">
                <a16:creationId xmlns:a16="http://schemas.microsoft.com/office/drawing/2014/main" id="{613009A4-A307-B075-87A7-03598B06F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81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2)">
            <a:extLst>
              <a:ext uri="{FF2B5EF4-FFF2-40B4-BE49-F238E27FC236}">
                <a16:creationId xmlns:a16="http://schemas.microsoft.com/office/drawing/2014/main" id="{46CCE522-39BF-0071-3636-83D07AAD56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7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 (1)">
            <a:extLst>
              <a:ext uri="{FF2B5EF4-FFF2-40B4-BE49-F238E27FC236}">
                <a16:creationId xmlns:a16="http://schemas.microsoft.com/office/drawing/2014/main" id="{2750BCFB-E494-C218-4977-12F5FB051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5">
            <a:extLst>
              <a:ext uri="{FF2B5EF4-FFF2-40B4-BE49-F238E27FC236}">
                <a16:creationId xmlns:a16="http://schemas.microsoft.com/office/drawing/2014/main" id="{C6176CD6-A7F3-E2DC-3D70-82AB72BB1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9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4 (4)">
            <a:extLst>
              <a:ext uri="{FF2B5EF4-FFF2-40B4-BE49-F238E27FC236}">
                <a16:creationId xmlns:a16="http://schemas.microsoft.com/office/drawing/2014/main" id="{4A9C5C63-296B-FAB3-CAD0-BC073285B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6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4 (3)">
            <a:extLst>
              <a:ext uri="{FF2B5EF4-FFF2-40B4-BE49-F238E27FC236}">
                <a16:creationId xmlns:a16="http://schemas.microsoft.com/office/drawing/2014/main" id="{6411F7BF-3400-FB8C-4F31-E4B0633C03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26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4.43 (2)">
            <a:extLst>
              <a:ext uri="{FF2B5EF4-FFF2-40B4-BE49-F238E27FC236}">
                <a16:creationId xmlns:a16="http://schemas.microsoft.com/office/drawing/2014/main" id="{ABD7807C-C6C5-7ACF-8963-F4A746C59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6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4 (2)">
            <a:extLst>
              <a:ext uri="{FF2B5EF4-FFF2-40B4-BE49-F238E27FC236}">
                <a16:creationId xmlns:a16="http://schemas.microsoft.com/office/drawing/2014/main" id="{6EE14846-2FD4-A06E-2F1B-009473557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83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4 (1)">
            <a:extLst>
              <a:ext uri="{FF2B5EF4-FFF2-40B4-BE49-F238E27FC236}">
                <a16:creationId xmlns:a16="http://schemas.microsoft.com/office/drawing/2014/main" id="{C63CBAB3-08C6-DA57-4A51-006168EF7F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4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4">
            <a:extLst>
              <a:ext uri="{FF2B5EF4-FFF2-40B4-BE49-F238E27FC236}">
                <a16:creationId xmlns:a16="http://schemas.microsoft.com/office/drawing/2014/main" id="{F2C32C8C-87C0-2A70-6787-84131DB58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8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1 (1)">
            <a:extLst>
              <a:ext uri="{FF2B5EF4-FFF2-40B4-BE49-F238E27FC236}">
                <a16:creationId xmlns:a16="http://schemas.microsoft.com/office/drawing/2014/main" id="{7ABAE930-200E-3D88-2FA4-D11ACD795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61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1">
            <a:extLst>
              <a:ext uri="{FF2B5EF4-FFF2-40B4-BE49-F238E27FC236}">
                <a16:creationId xmlns:a16="http://schemas.microsoft.com/office/drawing/2014/main" id="{B059DA47-5A6D-7032-49F3-B5ED7B039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86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0 (3)">
            <a:extLst>
              <a:ext uri="{FF2B5EF4-FFF2-40B4-BE49-F238E27FC236}">
                <a16:creationId xmlns:a16="http://schemas.microsoft.com/office/drawing/2014/main" id="{2740CC8D-5B76-E42D-D9D7-14DCD6C56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3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0 (2)">
            <a:extLst>
              <a:ext uri="{FF2B5EF4-FFF2-40B4-BE49-F238E27FC236}">
                <a16:creationId xmlns:a16="http://schemas.microsoft.com/office/drawing/2014/main" id="{911506CD-14BC-1B07-5576-7ABB2C48E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7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0 (1)">
            <a:extLst>
              <a:ext uri="{FF2B5EF4-FFF2-40B4-BE49-F238E27FC236}">
                <a16:creationId xmlns:a16="http://schemas.microsoft.com/office/drawing/2014/main" id="{4C84372C-FCE6-6EE8-DAB3-6B72B807F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85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10">
            <a:extLst>
              <a:ext uri="{FF2B5EF4-FFF2-40B4-BE49-F238E27FC236}">
                <a16:creationId xmlns:a16="http://schemas.microsoft.com/office/drawing/2014/main" id="{7B95CBAF-6126-D47F-979E-C38B719A2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WhatsApp Image 2026-05-07 at 21.12.08 (1)">
            <a:extLst>
              <a:ext uri="{FF2B5EF4-FFF2-40B4-BE49-F238E27FC236}">
                <a16:creationId xmlns:a16="http://schemas.microsoft.com/office/drawing/2014/main" id="{DB934866-64A2-281D-5BAA-0CE40111E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6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14</Words>
  <Application>Microsoft Office PowerPoint</Application>
  <PresentationFormat>Geniş ekran</PresentationFormat>
  <Paragraphs>6</Paragraphs>
  <Slides>198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198</vt:i4>
      </vt:variant>
    </vt:vector>
  </HeadingPairs>
  <TitlesOfParts>
    <vt:vector size="203" baseType="lpstr">
      <vt:lpstr>Aptos</vt:lpstr>
      <vt:lpstr>Aptos Display</vt:lpstr>
      <vt:lpstr>Arial</vt:lpstr>
      <vt:lpstr>Segoe Script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Kemal Can Dede</dc:creator>
  <cp:lastModifiedBy>Kemal Can Dede</cp:lastModifiedBy>
  <cp:revision>1</cp:revision>
  <dcterms:created xsi:type="dcterms:W3CDTF">2026-05-07T18:36:14Z</dcterms:created>
  <dcterms:modified xsi:type="dcterms:W3CDTF">2026-05-07T19:40:37Z</dcterms:modified>
</cp:coreProperties>
</file>