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2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6D172E-1DAF-AF7C-6CAA-073CA25CAB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F715194-E531-6204-A0F5-966134BF6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7C4B08-C226-E8C8-4A4C-4499766D4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B94A69-DB6F-7424-7617-9D0BF3CD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E676CF-31C5-12A1-4BAC-8CEDDC481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624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9CAB34-1584-2615-3700-9DEF4ABF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3576CC8-5786-1B4C-BEFB-37447E884D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D0E353-692F-F020-AD22-48C9B138B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996BDA-17B2-3D61-5B0F-70CFF4C78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9DCF81-EA98-D707-E138-50DAB6DA7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54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C3FF753-0FEE-E78F-C7B8-7D95BBDA7F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0F754A-6D9D-F101-7BEA-B87D40874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77C398-811E-D6CB-490F-2643E0063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31FE34-BB67-F6E1-233B-89EA0FF2A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9D6352-EC95-E2F3-342C-EC0AD2861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862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1E7D66-24AB-7811-8B51-ED49EECF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E219-88F3-F172-90D5-38612CA4D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6F2DC1-4F69-5628-375D-FD61266A4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06ED9F-87D9-6DF4-2D23-5BB8966FF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2A4D82-9CC3-8608-194B-0884EFA7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5336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30E65C-EF87-5456-D106-335748B55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D55E2E7-E7CE-085F-A2C7-675C18519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3698B7-79C3-C872-F220-408F9DBE8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3C2099-5061-CD3B-5836-05D4A675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112005D-9DCB-EE18-75FF-568574AC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53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958530-BA89-01AE-E248-C0C0A8025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D029A2-6F33-76A1-0CDE-EEA46178F0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B9F7FA3-10DC-1C5F-F3D3-2674357B3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7D595E6-F129-66FA-A482-40EDD3DC5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7D6D0EA-01DC-E2EF-7961-B3E33258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7764F0A-4EB4-6954-CD7C-ED6EF8E4D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4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B2D4F1-FA9E-FFDD-F471-612C58E57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BD9A01A-61D6-B66F-7829-BDAB342C3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398738F-E090-000B-10EF-0EDD3FF4A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893000A-8C76-16D6-9794-7D81BAA381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916D878-C6A5-36FE-467B-DCA2C10E7E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6F0D817-BE87-9D53-99E2-BC029CE8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7E20380-5D2D-B062-F592-CAA3A75A4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B04D19B-EE2D-0948-3279-690D7AC62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172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2CD97F-59D9-FF2F-4C1B-9BD204C26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E625809-AEA5-94D2-A6BF-3B54EE877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F8663-7E0B-7BBD-4FDD-FCBA40A31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C497CDE-F1A1-EA88-BDDA-90196628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63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5579E2B-E178-7CA7-402C-4FD852686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652D222-D425-5F24-3DA8-ED17B3D2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D588094-BA71-D6F8-20FA-E731C8D2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841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46908E-E574-00FC-FCBC-B3DB0BD5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A41160-6BF2-7F50-56F0-9AAFFE889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3A55C47-F644-0E32-F366-9F55C6B58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6400153-95E4-C583-BA8B-A805DC5C7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9AF1D77-4C89-9587-5D03-57875D9E3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C6B8E4A-EADA-8618-E4FB-945F03B5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03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DA763B-3959-B3E8-5B67-C011D36B9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ED6C027-908A-201D-4348-1CA3B1D8E1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44063E6-0E1C-A224-8897-FE9A754BB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EBC0511-D509-8FFA-51A2-44218663A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8A6A81D-A4CB-E410-2486-03AFFA490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901BDE-007D-1435-01C6-19C243E8E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310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79A2AC4-04CB-D59C-07AF-E65399095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3690ABF-1DCB-B113-187A-DE4D6F4E4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962DF4-44D8-E955-795C-0FDF71BB40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1F0C7B-F59F-4935-AE00-21151AD12BDA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ABDAAB-5422-73CE-DE0A-054DA9CA2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08BC67-4831-7D86-30B0-074EEA3B1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AA44A8-99A7-4AE6-AE6A-F313CD6871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0814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3C3C98-FEA7-5860-FAF3-BEA5F25D74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522" y="375592"/>
            <a:ext cx="8603226" cy="1189550"/>
          </a:xfrm>
        </p:spPr>
        <p:txBody>
          <a:bodyPr>
            <a:normAutofit/>
          </a:bodyPr>
          <a:lstStyle/>
          <a:p>
            <a:r>
              <a:rPr lang="tr-TR" sz="4000" dirty="0"/>
              <a:t>KİTAPLAR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2F47129-0D1C-1E90-FE95-2A7C9806A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0801" y="2362200"/>
            <a:ext cx="9661832" cy="254508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KİTAPLAR DEĞİŞTİRİLMİŞ DEĞİLLERDİR.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YANILTICILAR VARDIR. İMTİHAN SEBEBİ İLE BÖYLEDİR.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ALLAH’TANDIR. EN SON KİTAP KUR’AN TAMAMLAYICIDIR.</a:t>
            </a:r>
          </a:p>
        </p:txBody>
      </p:sp>
    </p:spTree>
    <p:extLst>
      <p:ext uri="{BB962C8B-B14F-4D97-AF65-F5344CB8AC3E}">
        <p14:creationId xmlns:p14="http://schemas.microsoft.com/office/powerpoint/2010/main" val="101903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F949B7-2DCF-1602-8E25-6332D8CE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/>
              <a:t>1008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77531E-B408-9FF6-49B2-751358A29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825625"/>
            <a:ext cx="10642600" cy="3264535"/>
          </a:xfrm>
        </p:spPr>
        <p:txBody>
          <a:bodyPr>
            <a:normAutofit/>
          </a:bodyPr>
          <a:lstStyle/>
          <a:p>
            <a:r>
              <a:rPr lang="tr-TR" sz="2000" dirty="0"/>
              <a:t>1008 RAKAMI ÖZEL’DİR.</a:t>
            </a:r>
          </a:p>
          <a:p>
            <a:r>
              <a:rPr lang="tr-TR" sz="2000" dirty="0"/>
              <a:t>ALLAH’IN DAHA HUSUSİ ADLARI DA 1008 TANE’DİR.</a:t>
            </a:r>
          </a:p>
          <a:p>
            <a:r>
              <a:rPr lang="tr-TR" sz="2000" dirty="0"/>
              <a:t>BİZ’DE 1008 KİŞİDİR.</a:t>
            </a:r>
          </a:p>
          <a:p>
            <a:r>
              <a:rPr lang="tr-TR" sz="2000" dirty="0"/>
              <a:t>ETRAFIMIZDAKİ VARLIKLAR DA 1008 KİŞİDİR.</a:t>
            </a:r>
          </a:p>
          <a:p>
            <a:r>
              <a:rPr lang="tr-TR" sz="2000" dirty="0"/>
              <a:t>1+8 LİDER VE YARDIMCILARIDIR.</a:t>
            </a:r>
          </a:p>
          <a:p>
            <a:r>
              <a:rPr lang="tr-TR" sz="2000" dirty="0"/>
              <a:t>İÇ İÇE DÜNYALAR VARDIR. ONLAR DA 1008 TANEDİR.</a:t>
            </a:r>
          </a:p>
        </p:txBody>
      </p:sp>
    </p:spTree>
    <p:extLst>
      <p:ext uri="{BB962C8B-B14F-4D97-AF65-F5344CB8AC3E}">
        <p14:creationId xmlns:p14="http://schemas.microsoft.com/office/powerpoint/2010/main" val="1470545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C3405E-07AA-7A43-558A-A7B9D67ED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/>
              <a:t>CENNETLER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7AAF38-83E3-9CEA-185D-FE0B1A945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tr-TR" sz="2000" dirty="0"/>
              <a:t>AZAMETULLAH</a:t>
            </a:r>
          </a:p>
          <a:p>
            <a:r>
              <a:rPr lang="tr-TR" sz="2000" dirty="0"/>
              <a:t>KUDRETULLAH</a:t>
            </a:r>
          </a:p>
          <a:p>
            <a:r>
              <a:rPr lang="tr-TR" sz="2000" dirty="0"/>
              <a:t>AZİMULLAH</a:t>
            </a:r>
          </a:p>
          <a:p>
            <a:r>
              <a:rPr lang="tr-TR" sz="2000" dirty="0"/>
              <a:t>CELALULLAH</a:t>
            </a:r>
          </a:p>
          <a:p>
            <a:r>
              <a:rPr lang="tr-TR" sz="2000" dirty="0"/>
              <a:t>CEMALULLAH</a:t>
            </a:r>
          </a:p>
          <a:p>
            <a:r>
              <a:rPr lang="tr-TR" sz="2000" dirty="0"/>
              <a:t>İZZETULLAH</a:t>
            </a:r>
          </a:p>
          <a:p>
            <a:r>
              <a:rPr lang="tr-TR" sz="2000" dirty="0"/>
              <a:t>+ 3 TANE DAHA.</a:t>
            </a:r>
          </a:p>
          <a:p>
            <a:r>
              <a:rPr lang="tr-TR" sz="2000" dirty="0"/>
              <a:t>ONLARI BİLMİYORUM.</a:t>
            </a:r>
          </a:p>
        </p:txBody>
      </p:sp>
    </p:spTree>
    <p:extLst>
      <p:ext uri="{BB962C8B-B14F-4D97-AF65-F5344CB8AC3E}">
        <p14:creationId xmlns:p14="http://schemas.microsoft.com/office/powerpoint/2010/main" val="1981380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3CC890-61D1-A3CD-DC23-855EDF49F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/>
              <a:t>UZAYA GİDİŞ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54FF56-3EA3-A651-571D-7950CB48A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123" y="1825625"/>
            <a:ext cx="11533237" cy="3011846"/>
          </a:xfrm>
        </p:spPr>
        <p:txBody>
          <a:bodyPr>
            <a:normAutofit/>
          </a:bodyPr>
          <a:lstStyle/>
          <a:p>
            <a:r>
              <a:rPr lang="tr-TR" sz="2000" dirty="0"/>
              <a:t>UZAYA GİDİŞ YOKTUR.</a:t>
            </a:r>
          </a:p>
          <a:p>
            <a:r>
              <a:rPr lang="tr-TR" sz="2000" dirty="0"/>
              <a:t>MANYETOSFER ÜSTÜNDE ÇEKİM KUVVETİ VE ZARARLI IŞINLAR VARDIR.</a:t>
            </a:r>
          </a:p>
          <a:p>
            <a:r>
              <a:rPr lang="tr-TR" sz="2000" dirty="0"/>
              <a:t>KARA DELİKLER EN BÜYÜK ÇEKİM KUVVETİDİR.</a:t>
            </a:r>
          </a:p>
          <a:p>
            <a:r>
              <a:rPr lang="tr-TR" sz="2000" dirty="0"/>
              <a:t>UZAYDA SEYAHAT; TARIK SURESİ; PULSAR YILDIZLARI SEBEBİ İLE MÜMKÜN DEĞİLDİR.</a:t>
            </a:r>
          </a:p>
          <a:p>
            <a:r>
              <a:rPr lang="tr-TR" sz="2000" dirty="0"/>
              <a:t>IŞIĞIN KIRILDIĞI YERDE DE GÖLGE OLMAZ.</a:t>
            </a:r>
          </a:p>
        </p:txBody>
      </p:sp>
    </p:spTree>
    <p:extLst>
      <p:ext uri="{BB962C8B-B14F-4D97-AF65-F5344CB8AC3E}">
        <p14:creationId xmlns:p14="http://schemas.microsoft.com/office/powerpoint/2010/main" val="3703044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116</Words>
  <Application>Microsoft Office PowerPoint</Application>
  <PresentationFormat>Geniş ekran</PresentationFormat>
  <Paragraphs>26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Teması</vt:lpstr>
      <vt:lpstr>KİTAPLAR</vt:lpstr>
      <vt:lpstr>1008</vt:lpstr>
      <vt:lpstr>CENNETLER</vt:lpstr>
      <vt:lpstr>UZAYA GİDİŞ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Ahmet Evrim Karagöz</dc:creator>
  <cp:lastModifiedBy>Ahmet Evrim Karagöz</cp:lastModifiedBy>
  <cp:revision>61</cp:revision>
  <dcterms:created xsi:type="dcterms:W3CDTF">2026-06-19T16:15:14Z</dcterms:created>
  <dcterms:modified xsi:type="dcterms:W3CDTF">2026-06-22T20:54:33Z</dcterms:modified>
</cp:coreProperties>
</file>