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A73EC4-5627-442C-2C03-3E05FB7696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C0AAC60-C254-76B8-53B1-F89725F038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C817A6-DD9C-7C8C-ECA1-27CBE836A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26CB6D-54DE-38B6-2355-74EAD1AFA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5C3A30-7F48-C997-4CC4-52F5B279A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629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F6F4B3-0260-7879-389D-A1E4F5F22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6129240-2FB5-954C-7B59-49EA58EF52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92E7585-3AFC-D642-68D3-B8CF17421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F0AE5B-35D2-BA5C-9F8D-B4E14B3C7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DC50735-DF62-16DD-C465-83FD98C8C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35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1B06F6E-EF57-DF7B-4455-043B4B444A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C239B59-0261-073C-2BC8-0916C302B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DD8B4B-AA4B-C092-6055-DA60A5789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3F502BC-1274-92A3-5538-90BA5558B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5AAEE4-163F-C0BE-3C89-44AD1FEF1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497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B94A24-2679-A7A6-FAFF-102E68459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C1697A-F255-0D16-CC5F-482C4BEA3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B3DDFE-8D4D-0730-05CC-7E46CDBD7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859E42D-1D7A-48CA-5603-B2B2771E5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8B4BBB-9544-2C31-7486-BD1110697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755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E63099-FCF9-3C15-5C54-D20AEF0CC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EE5113-AF90-C7D7-9616-0F77EBD01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C19E3D-3957-61E6-0DE8-1A7829A7A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00E5D18-F5ED-E2C1-941F-FF6CEC08A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7DF332-72EA-94D9-FCC9-34EAD5656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884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1DB428-E530-C4FF-74EB-A65FBAA7D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39BC06-6961-30C5-DB05-E3BD462EC1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F828F76-1BDD-051C-E15B-5A7CE5F56E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63EE55E-F544-4FD3-C27D-4B72B4698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19488F8-A078-2557-CB0E-0967D7FA5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95573ED-6494-A83B-3593-F1E4E3299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297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3B3AA8-45E0-FEB9-71F1-EB26EE681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B79F2AD-D8B3-0B2D-E1B1-755474019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F1E0C08-8030-3C58-8073-26DC16D9D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7423498-38E9-72D0-62AC-72D824C26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4048386-F506-F179-3779-9CBAFE6030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490FBDE-388C-AA01-BFA2-365B8C258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48A0B6E-1C10-A5EC-041D-BB0D12AF7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708358D-7E95-197F-ED87-787C41BF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15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91D4AC-90AB-E430-339A-ED904F1EC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57A0BB4-5DF6-FC7F-013A-1D95A077D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EF7CA2C-F739-90E1-7467-28B5211F7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D21BF57-8FA1-1639-EBEC-AEA2B5634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733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3F02738-96B2-D68F-DFDB-46809410B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3218084-8341-52DA-FAF6-55F7B8D14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E6A5405-1B10-4B08-A3B8-753B96313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504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88DD15-BDB4-B9F9-49E0-F925CC818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60B1DA-2801-24B7-2C5A-D7DDF034A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7A24D5C-B02F-5946-5FDC-DE944E66B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9A01B6-B31D-0B25-1C81-0776CE77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16E8884-29E4-6B6D-96C4-2FD48FC5E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BF16C43-14B5-4277-5205-4E337727E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439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0B4186-83E7-9EB1-16D5-5FADAB557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2C4CAFF-A73D-A048-84A2-6113417C00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F0DA80B-756C-6F2E-DAE1-0467CE02B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712FD03-7B00-C52D-0207-35A650F44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1C0F09F-3CB5-7716-FEE5-A3C20F252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76305A7-1CCB-DF5E-A70F-AE80B74D0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085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B7A6DD0-8347-772C-D294-B0198728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21F94C3-61D4-2F7A-AEA1-5A20E18FE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C1F1EA-4490-AAB8-3771-310D9E7FFB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DD0681-5A4D-4688-ADDD-43C73ACE51A1}" type="datetimeFigureOut">
              <a:rPr lang="tr-TR" smtClean="0"/>
              <a:t>23.06.2026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E45C66-E865-0AC6-0050-A338EA998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FD4001-3EC5-6096-655B-008DF7B4F9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9CFF5-03B3-49F7-9663-546F85C466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339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231E10-823D-9CA3-9306-6C5F9EE7D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440" y="193359"/>
            <a:ext cx="9723120" cy="629601"/>
          </a:xfrm>
        </p:spPr>
        <p:txBody>
          <a:bodyPr>
            <a:noAutofit/>
          </a:bodyPr>
          <a:lstStyle/>
          <a:p>
            <a:r>
              <a:rPr lang="tr-TR" sz="4000" dirty="0"/>
              <a:t>KISAS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B665C47-248E-1695-AE0E-DD0B1A64B2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440" y="1280159"/>
            <a:ext cx="9611360" cy="5262881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MUSTAFA KEMAL ATATÜRK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HASAN KARAGÖZ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ATİLLA KEZEK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ARİF İDİKURT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TARKAN TEVETOĞLU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KENAN EVREN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SÜLEYMAN DEMİREL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VURAL BAYAZIT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BEDRETTİN DALAN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HÜSEYİN KIVRIKOĞLU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İSA KÜÇÜK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ÖZER KARABULUT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ERCAN KİREÇTEPE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200" dirty="0"/>
              <a:t>ALİ TÜRKŞEN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2607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BFC58B-5FE0-FBC5-E6A4-3BF48C9E1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65125"/>
            <a:ext cx="11099800" cy="610235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KISAS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A2E955-72BC-001E-4F1F-523BA057B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720" y="1382395"/>
            <a:ext cx="11821160" cy="4601845"/>
          </a:xfrm>
        </p:spPr>
        <p:txBody>
          <a:bodyPr/>
          <a:lstStyle/>
          <a:p>
            <a:r>
              <a:rPr lang="tr-TR" sz="2000" dirty="0"/>
              <a:t>ŞEVKİ DEMİR</a:t>
            </a:r>
          </a:p>
          <a:p>
            <a:r>
              <a:rPr lang="tr-TR" sz="2000" dirty="0"/>
              <a:t>GÜLİZAR TONGAZ</a:t>
            </a:r>
          </a:p>
          <a:p>
            <a:r>
              <a:rPr lang="tr-TR" sz="2000" dirty="0"/>
              <a:t>SELÇUK ERTUĞRUL</a:t>
            </a:r>
          </a:p>
          <a:p>
            <a:r>
              <a:rPr lang="tr-TR" sz="2000" dirty="0"/>
              <a:t>ERKAY MAKAL</a:t>
            </a:r>
          </a:p>
          <a:p>
            <a:r>
              <a:rPr lang="tr-TR" sz="2000" dirty="0"/>
              <a:t>FİLİZ İDİKURT</a:t>
            </a:r>
          </a:p>
          <a:p>
            <a:r>
              <a:rPr lang="tr-TR" sz="2000" dirty="0"/>
              <a:t>ŞENGÜN KURT ÖZGÜNAY</a:t>
            </a:r>
          </a:p>
          <a:p>
            <a:r>
              <a:rPr lang="tr-TR" sz="2000" dirty="0"/>
              <a:t>KAAN ÖZGÜNAY</a:t>
            </a:r>
          </a:p>
          <a:p>
            <a:r>
              <a:rPr lang="tr-TR" sz="2000" dirty="0"/>
              <a:t>GÜLSEREN AŞIK</a:t>
            </a:r>
          </a:p>
          <a:p>
            <a:r>
              <a:rPr lang="tr-TR" sz="2000" dirty="0"/>
              <a:t>GÜLŞEN DOĞAN</a:t>
            </a:r>
          </a:p>
          <a:p>
            <a:r>
              <a:rPr lang="tr-TR" sz="2000" dirty="0"/>
              <a:t>SERAP TEMİZEL</a:t>
            </a:r>
          </a:p>
          <a:p>
            <a:r>
              <a:rPr lang="tr-TR" sz="2000" dirty="0"/>
              <a:t>MURAT BOZ</a:t>
            </a:r>
          </a:p>
          <a:p>
            <a:pPr marL="0" indent="0">
              <a:buNone/>
            </a:pP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7266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55</Words>
  <Application>Microsoft Office PowerPoint</Application>
  <PresentationFormat>Geniş ekran</PresentationFormat>
  <Paragraphs>31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Teması</vt:lpstr>
      <vt:lpstr>KISAS</vt:lpstr>
      <vt:lpstr>KISAS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Ahmet Evrim Karagöz</dc:creator>
  <cp:lastModifiedBy>Ahmet Evrim Karagöz</cp:lastModifiedBy>
  <cp:revision>8</cp:revision>
  <dcterms:created xsi:type="dcterms:W3CDTF">2026-06-23T11:27:12Z</dcterms:created>
  <dcterms:modified xsi:type="dcterms:W3CDTF">2026-06-23T11:36:48Z</dcterms:modified>
</cp:coreProperties>
</file>