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DE2850E-7A62-4C65-ACDE-FE3B1B4B1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5D9F0B-40B9-4630-84E1-C2B1DBAD8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25C84-6163-4E63-844C-FD049F9779A9}" type="datetime1">
              <a:rPr lang="de-DE" smtClean="0"/>
              <a:t>11.05.2026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B8D1CD-909D-4312-8277-54E50FFCF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16F9F5-6105-40B6-8D74-E09A224F4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0AB2-3A8A-401F-85FF-9678757F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50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6C4E0-7EE0-480B-9281-A9527E886B6E}" type="datetime1">
              <a:rPr lang="de-DE" smtClean="0"/>
              <a:pPr/>
              <a:t>11.05.2026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5344-1880-4CA4-A497-DA845BD5CE3A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5707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55344-1880-4CA4-A497-DA845BD5CE3A}" type="slidenum">
              <a:rPr lang="de-DE" noProof="0" smtClean="0"/>
              <a:t>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6847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2D5F0014-1164-406E-847E-8728698159A7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3" name="Gerader Verbinde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806F04-B2CB-4759-B810-94CD453A6348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FFDC0-44CE-48D3-B26C-C7E55DBDCB06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6B407F-CF49-4B6A-84D5-94F0FC35971D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D73B1-466F-400B-96C3-A9B81DD92B58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BAB6AC-07C6-4431-A284-7440F4BCB514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F7B3DE-2EB2-4C79-8BBA-10C0D08284BC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9660B2-382C-43E6-B7DC-46F162FA9043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798421-4985-439C-8856-A173193910F2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EB6E47-7548-43AE-8055-D447A6BF9F78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8CC61-F92B-4979-8C39-8A33E1C3A101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
             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9FA8E99-58A9-4B90-BCDD-2FCDC7A59FD7}" type="datetime1">
              <a:rPr lang="de-DE" noProof="0" smtClean="0"/>
              <a:t>11.05.2026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mpfrad" TargetMode="External"/><Relationship Id="rId3" Type="http://schemas.openxmlformats.org/officeDocument/2006/relationships/hyperlink" Target="https://de.wikipedia.org/wiki/Motorrad#cite_note-3" TargetMode="External"/><Relationship Id="rId7" Type="http://schemas.openxmlformats.org/officeDocument/2006/relationships/hyperlink" Target="https://de.wikipedia.org/wiki/Michaux-Perreaux_Dampfrad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de.wikipedia.org/wiki/Geschichte_des_Fahrra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Pierre_Michaux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de.wikipedia.org/wiki/Tretkurbel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de.wikipedia.org/wiki/Karl_Drais" TargetMode="External"/><Relationship Id="rId9" Type="http://schemas.openxmlformats.org/officeDocument/2006/relationships/hyperlink" Target="https://de.wikipedia.org/wiki/Vereinigte_Staat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Wilhelm_Maybach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de.wikipedia.org/wiki/Gottlieb_Daimle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s://de.wikipedia.org/wiki/Ottomotor" TargetMode="External"/><Relationship Id="rId4" Type="http://schemas.openxmlformats.org/officeDocument/2006/relationships/hyperlink" Target="https://de.wikipedia.org/wiki/Reitwag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e.wikipedia.org/wiki/Hildebrand_und_Wolfm%C3%BCller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ebr%C3%BCder_Werner" TargetMode="External"/><Relationship Id="rId2" Type="http://schemas.openxmlformats.org/officeDocument/2006/relationships/hyperlink" Target="https://de.wikipedia.org/wiki/De-Dion-Bouton-Motordreirad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Das erste Motorrad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Das erste Motorrad, der Reitwagen, wurde 1885 von Gottlieb Daimler und Wilhelm Maybach entwickelt</a:t>
            </a:r>
            <a:endParaRPr lang="de-DE" dirty="0"/>
          </a:p>
        </p:txBody>
      </p:sp>
      <p:pic>
        <p:nvPicPr>
          <p:cNvPr id="1026" name="Picture 2" descr="Das erste Motorrad. Foto &amp; Bild | industrie und technik, industri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Die Geschichte des Motorrads ist zunächst die </a:t>
            </a:r>
            <a:r>
              <a:rPr lang="de-DE" sz="2400" dirty="0">
                <a:hlinkClick r:id="rId2" tooltip="Geschichte des Fahrrads"/>
              </a:rPr>
              <a:t>Geschichte des Fahrrads</a:t>
            </a:r>
            <a:r>
              <a:rPr lang="de-DE" sz="2400" dirty="0"/>
              <a:t>.</a:t>
            </a:r>
            <a:r>
              <a:rPr lang="de-DE" sz="2400" baseline="30000" dirty="0">
                <a:hlinkClick r:id="rId3"/>
              </a:rPr>
              <a:t>[2.1]</a:t>
            </a:r>
            <a:r>
              <a:rPr lang="de-DE" sz="2400" dirty="0"/>
              <a:t> Sie begann 1817 mit der „Laufmaschine“ von </a:t>
            </a:r>
            <a:r>
              <a:rPr lang="de-DE" sz="2400" dirty="0">
                <a:hlinkClick r:id="rId4" tooltip="Karl Drais"/>
              </a:rPr>
              <a:t>Karl </a:t>
            </a:r>
            <a:r>
              <a:rPr lang="de-DE" sz="2400" dirty="0" err="1">
                <a:hlinkClick r:id="rId4" tooltip="Karl Drais"/>
              </a:rPr>
              <a:t>Drais</a:t>
            </a:r>
            <a:r>
              <a:rPr lang="de-DE" sz="2400" dirty="0"/>
              <a:t>. In den 1860er-Jahren wurde die </a:t>
            </a:r>
            <a:r>
              <a:rPr lang="de-DE" sz="2400" dirty="0">
                <a:hlinkClick r:id="rId5" tooltip="Tretkurbel"/>
              </a:rPr>
              <a:t>Tretkurbel</a:t>
            </a:r>
            <a:r>
              <a:rPr lang="de-DE" sz="2400" dirty="0"/>
              <a:t> erfunden. </a:t>
            </a:r>
            <a:r>
              <a:rPr lang="de-DE" sz="2400" dirty="0">
                <a:hlinkClick r:id="rId6" tooltip="Pierre Michaux"/>
              </a:rPr>
              <a:t>Pierre </a:t>
            </a:r>
            <a:r>
              <a:rPr lang="de-DE" sz="2400" dirty="0" err="1">
                <a:hlinkClick r:id="rId6" tooltip="Pierre Michaux"/>
              </a:rPr>
              <a:t>Michaux</a:t>
            </a:r>
            <a:r>
              <a:rPr lang="de-DE" sz="2400" dirty="0"/>
              <a:t> entwickelte 1869 das </a:t>
            </a:r>
            <a:r>
              <a:rPr lang="de-DE" sz="2400" dirty="0" err="1">
                <a:hlinkClick r:id="rId7" tooltip="Michaux-Perreaux Dampfrad"/>
              </a:rPr>
              <a:t>Dampfrad</a:t>
            </a:r>
            <a:r>
              <a:rPr lang="de-DE" sz="2400" dirty="0"/>
              <a:t>, das als Vorläufer des Motorrads gilt; </a:t>
            </a:r>
            <a:r>
              <a:rPr lang="de-DE" sz="2400" dirty="0">
                <a:hlinkClick r:id="rId8" tooltip="Dampfrad"/>
              </a:rPr>
              <a:t>Dampfräder</a:t>
            </a:r>
            <a:r>
              <a:rPr lang="de-DE" sz="2400" dirty="0"/>
              <a:t> wurden bis in die 1890er-Jahre in den </a:t>
            </a:r>
            <a:r>
              <a:rPr lang="de-DE" sz="2400" dirty="0">
                <a:hlinkClick r:id="rId9" tooltip="Vereinigte Staaten"/>
              </a:rPr>
              <a:t>USA</a:t>
            </a:r>
            <a:r>
              <a:rPr lang="de-DE" sz="2400" dirty="0"/>
              <a:t> hergestellt.</a:t>
            </a:r>
          </a:p>
        </p:txBody>
      </p:sp>
      <p:pic>
        <p:nvPicPr>
          <p:cNvPr id="2050" name="Picture 2" descr="The dandy horse hi-res stock photography and images - Alamy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1" y="2764885"/>
            <a:ext cx="39624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711" y="2764885"/>
            <a:ext cx="2910115" cy="301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efin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81" y="2764885"/>
            <a:ext cx="453630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hlinkClick r:id="rId2" tooltip="Gottlieb Daimler"/>
              </a:rPr>
              <a:t>Gottlieb Daimler</a:t>
            </a:r>
            <a:r>
              <a:rPr lang="de-DE" sz="2400" dirty="0"/>
              <a:t> und </a:t>
            </a:r>
            <a:r>
              <a:rPr lang="de-DE" sz="2400" dirty="0">
                <a:hlinkClick r:id="rId3" tooltip="Wilhelm Maybach"/>
              </a:rPr>
              <a:t>Wilhelm Maybach</a:t>
            </a:r>
            <a:r>
              <a:rPr lang="de-DE" sz="2400" dirty="0"/>
              <a:t> konstruierten 1885 den </a:t>
            </a:r>
            <a:r>
              <a:rPr lang="de-DE" sz="2400" dirty="0">
                <a:hlinkClick r:id="rId4" tooltip="Reitwagen"/>
              </a:rPr>
              <a:t>Reitwagen</a:t>
            </a:r>
            <a:r>
              <a:rPr lang="de-DE" sz="2400" dirty="0"/>
              <a:t>, einen Versuchsträger für den schnelllaufenden mit Benzin betriebenen </a:t>
            </a:r>
            <a:r>
              <a:rPr lang="de-DE" sz="2400" dirty="0">
                <a:hlinkClick r:id="rId5" tooltip="Ottomotor"/>
              </a:rPr>
              <a:t>Ottomotor</a:t>
            </a:r>
            <a:r>
              <a:rPr lang="de-DE" sz="2400" dirty="0"/>
              <a:t>. Dieses Fahrzeug gilt – trotz seiner seitlichen, nicht federnden Stützräder – als erstes Motorrad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695696"/>
            <a:ext cx="4145895" cy="27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eschichte der Viertakt-Ottomotoren - motorostalg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8" name="Picture 6" descr="Geschichte der Viertakt-Ottomotoren - motorostalg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4" y="2695696"/>
            <a:ext cx="4838008" cy="27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5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Das erste Motorrad mit Benzinmotor, das sich tatsächlich wie ein Motorrad fahren ließ und auch in Serie produziert wurde, ist die </a:t>
            </a:r>
            <a:r>
              <a:rPr lang="de-DE" sz="2400" dirty="0">
                <a:hlinkClick r:id="rId2" tooltip="Hildebrand und Wolfmüller"/>
              </a:rPr>
              <a:t>Hildebrand &amp; Wolfmüller</a:t>
            </a:r>
            <a:r>
              <a:rPr lang="de-DE" sz="2400" dirty="0"/>
              <a:t> von 1894. Dieser Hersteller verwendete erstmals das Wort „Motorrad“ und ließ es patentrechtlich schützen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 flipV="1">
            <a:off x="5403272" y="3002596"/>
            <a:ext cx="375735" cy="172866"/>
          </a:xfrm>
        </p:spPr>
        <p:txBody>
          <a:bodyPr>
            <a:normAutofit fontScale="32500" lnSpcReduction="20000"/>
          </a:bodyPr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5702" y="5195454"/>
            <a:ext cx="683306" cy="111390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 flipV="1">
            <a:off x="5990888" y="3002595"/>
            <a:ext cx="243657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990888" y="6109854"/>
            <a:ext cx="335097" cy="199505"/>
          </a:xfrm>
        </p:spPr>
        <p:txBody>
          <a:bodyPr>
            <a:normAutofit fontScale="47500" lnSpcReduction="20000"/>
          </a:bodyPr>
          <a:lstStyle/>
          <a:p>
            <a:endParaRPr lang="de-DE" dirty="0"/>
          </a:p>
        </p:txBody>
      </p:sp>
      <p:pic>
        <p:nvPicPr>
          <p:cNvPr id="4098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84" y="2084832"/>
            <a:ext cx="7147559" cy="47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1897 </a:t>
            </a:r>
            <a:r>
              <a:rPr lang="de-DE" sz="2800" dirty="0"/>
              <a:t>ging das </a:t>
            </a:r>
            <a:r>
              <a:rPr lang="de-DE" sz="2800" dirty="0">
                <a:hlinkClick r:id="rId2" tooltip="De-Dion-Bouton-Motordreirad"/>
              </a:rPr>
              <a:t>De-Dion-Bouton-Motordreirad</a:t>
            </a:r>
            <a:r>
              <a:rPr lang="de-DE" sz="2800" dirty="0"/>
              <a:t> in Produktion, das erfolgreichste Motorfahrzeug vor der Jahrhundertwende. Im gleichen Jahr entwickelten die </a:t>
            </a:r>
            <a:r>
              <a:rPr lang="de-DE" sz="2800" dirty="0">
                <a:hlinkClick r:id="rId3" tooltip="Gebrüder Werner"/>
              </a:rPr>
              <a:t>Gebrüder Werner</a:t>
            </a:r>
            <a:r>
              <a:rPr lang="de-DE" sz="2800" dirty="0"/>
              <a:t> in Frankreich ein Motorrad mit Frontantrieb.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2" y="2084832"/>
            <a:ext cx="6541251" cy="4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rner-Werbung (1904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79" y="2084832"/>
            <a:ext cx="3403387" cy="453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ADE682D-B6B9-42D0-88B0-65F09B3D7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708FAD-CC7A-492F-8811-2B53E77C7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F7A41-B1D0-4876-B6D4-D0473498FCF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Einzelhandel-Design</Template>
  <TotalTime>0</TotalTime>
  <Words>224</Words>
  <Application>Microsoft Office PowerPoint</Application>
  <PresentationFormat>Breitbild</PresentationFormat>
  <Paragraphs>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Integral</vt:lpstr>
      <vt:lpstr>Das erste Motorrad</vt:lpstr>
      <vt:lpstr>Die Geschichte des Motorrads ist zunächst die Geschichte des Fahrrads.[2.1] Sie begann 1817 mit der „Laufmaschine“ von Karl Drais. In den 1860er-Jahren wurde die Tretkurbel erfunden. Pierre Michaux entwickelte 1869 das Dampfrad, das als Vorläufer des Motorrads gilt; Dampfräder wurden bis in die 1890er-Jahre in den USA hergestellt.</vt:lpstr>
      <vt:lpstr>Gottlieb Daimler und Wilhelm Maybach konstruierten 1885 den Reitwagen, einen Versuchsträger für den schnelllaufenden mit Benzin betriebenen Ottomotor. Dieses Fahrzeug gilt – trotz seiner seitlichen, nicht federnden Stützräder – als erstes Motorrad</vt:lpstr>
      <vt:lpstr>Das erste Motorrad mit Benzinmotor, das sich tatsächlich wie ein Motorrad fahren ließ und auch in Serie produziert wurde, ist die Hildebrand &amp; Wolfmüller von 1894. Dieser Hersteller verwendete erstmals das Wort „Motorrad“ und ließ es patentrechtlich schützen</vt:lpstr>
      <vt:lpstr>1897 ging das De-Dion-Bouton-Motordreirad in Produktion, das erfolgreichste Motorfahrzeug vor der Jahrhundertwende. Im gleichen Jahr entwickelten die Gebrüder Werner in Frankreich ein Motorrad mit Frontantrieb.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2026-05-11T08:52:38Z</dcterms:created>
  <dcterms:modified xsi:type="dcterms:W3CDTF">2026-05-11T09:45:48Z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